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270" r:id="rId5"/>
    <p:sldId id="281" r:id="rId6"/>
    <p:sldId id="328" r:id="rId7"/>
    <p:sldId id="346" r:id="rId8"/>
    <p:sldId id="347" r:id="rId9"/>
    <p:sldId id="348" r:id="rId10"/>
    <p:sldId id="349" r:id="rId11"/>
    <p:sldId id="350" r:id="rId12"/>
    <p:sldId id="261" r:id="rId13"/>
    <p:sldId id="351" r:id="rId14"/>
    <p:sldId id="326" r:id="rId15"/>
    <p:sldId id="396" r:id="rId16"/>
    <p:sldId id="415" r:id="rId17"/>
    <p:sldId id="403" r:id="rId18"/>
    <p:sldId id="282" r:id="rId19"/>
    <p:sldId id="394" r:id="rId20"/>
    <p:sldId id="416" r:id="rId21"/>
    <p:sldId id="343" r:id="rId22"/>
    <p:sldId id="344" r:id="rId23"/>
    <p:sldId id="395" r:id="rId24"/>
    <p:sldId id="286" r:id="rId25"/>
    <p:sldId id="283" r:id="rId26"/>
    <p:sldId id="275" r:id="rId27"/>
    <p:sldId id="284" r:id="rId28"/>
    <p:sldId id="285" r:id="rId29"/>
    <p:sldId id="334" r:id="rId30"/>
    <p:sldId id="345" r:id="rId31"/>
    <p:sldId id="280" r:id="rId32"/>
    <p:sldId id="413" r:id="rId33"/>
    <p:sldId id="288" r:id="rId34"/>
    <p:sldId id="336" r:id="rId35"/>
    <p:sldId id="353" r:id="rId36"/>
    <p:sldId id="354" r:id="rId37"/>
    <p:sldId id="335" r:id="rId38"/>
    <p:sldId id="414" r:id="rId39"/>
    <p:sldId id="352" r:id="rId40"/>
    <p:sldId id="289" r:id="rId41"/>
    <p:sldId id="271" r:id="rId42"/>
    <p:sldId id="290" r:id="rId43"/>
    <p:sldId id="355" r:id="rId44"/>
    <p:sldId id="397" r:id="rId45"/>
    <p:sldId id="356" r:id="rId46"/>
    <p:sldId id="262" r:id="rId47"/>
    <p:sldId id="315" r:id="rId48"/>
    <p:sldId id="339" r:id="rId49"/>
    <p:sldId id="323" r:id="rId5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FF"/>
    <a:srgbClr val="00FF00"/>
    <a:srgbClr val="FF00FF"/>
    <a:srgbClr val="008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14" y="1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e Ann Sato" userId="5a761c4d-3b46-42ed-98bf-24f030c5bdc3" providerId="ADAL" clId="{94C6FA72-9BF7-4B4B-B809-BE3D9E93CDE3}"/>
    <pc:docChg chg="undo custSel addSld delSld modSld">
      <pc:chgData name="Dee Ann Sato" userId="5a761c4d-3b46-42ed-98bf-24f030c5bdc3" providerId="ADAL" clId="{94C6FA72-9BF7-4B4B-B809-BE3D9E93CDE3}" dt="2022-05-17T20:47:57.026" v="64" actId="2696"/>
      <pc:docMkLst>
        <pc:docMk/>
      </pc:docMkLst>
      <pc:sldChg chg="delSp modSp del">
        <pc:chgData name="Dee Ann Sato" userId="5a761c4d-3b46-42ed-98bf-24f030c5bdc3" providerId="ADAL" clId="{94C6FA72-9BF7-4B4B-B809-BE3D9E93CDE3}" dt="2022-05-17T20:46:58.197" v="9" actId="2696"/>
        <pc:sldMkLst>
          <pc:docMk/>
          <pc:sldMk cId="0" sldId="256"/>
        </pc:sldMkLst>
        <pc:spChg chg="mod">
          <ac:chgData name="Dee Ann Sato" userId="5a761c4d-3b46-42ed-98bf-24f030c5bdc3" providerId="ADAL" clId="{94C6FA72-9BF7-4B4B-B809-BE3D9E93CDE3}" dt="2022-05-17T20:46:54.213" v="8" actId="20577"/>
          <ac:spMkLst>
            <pc:docMk/>
            <pc:sldMk cId="0" sldId="256"/>
            <ac:spMk id="3074" creationId="{00000000-0000-0000-0000-000000000000}"/>
          </ac:spMkLst>
        </pc:spChg>
        <pc:spChg chg="del">
          <ac:chgData name="Dee Ann Sato" userId="5a761c4d-3b46-42ed-98bf-24f030c5bdc3" providerId="ADAL" clId="{94C6FA72-9BF7-4B4B-B809-BE3D9E93CDE3}" dt="2022-05-17T20:46:51.569" v="1" actId="478"/>
          <ac:spMkLst>
            <pc:docMk/>
            <pc:sldMk cId="0" sldId="256"/>
            <ac:spMk id="3075" creationId="{00000000-0000-0000-0000-000000000000}"/>
          </ac:spMkLst>
        </pc:spChg>
      </pc:sldChg>
      <pc:sldChg chg="delSp">
        <pc:chgData name="Dee Ann Sato" userId="5a761c4d-3b46-42ed-98bf-24f030c5bdc3" providerId="ADAL" clId="{94C6FA72-9BF7-4B4B-B809-BE3D9E93CDE3}" dt="2022-05-17T20:47:00.243" v="10" actId="478"/>
        <pc:sldMkLst>
          <pc:docMk/>
          <pc:sldMk cId="0" sldId="270"/>
        </pc:sldMkLst>
        <pc:spChg chg="del">
          <ac:chgData name="Dee Ann Sato" userId="5a761c4d-3b46-42ed-98bf-24f030c5bdc3" providerId="ADAL" clId="{94C6FA72-9BF7-4B4B-B809-BE3D9E93CDE3}" dt="2022-05-17T20:47:00.243" v="10" actId="478"/>
          <ac:spMkLst>
            <pc:docMk/>
            <pc:sldMk cId="0" sldId="270"/>
            <ac:spMk id="4099" creationId="{00000000-0000-0000-0000-000000000000}"/>
          </ac:spMkLst>
        </pc:spChg>
      </pc:sldChg>
      <pc:sldChg chg="del">
        <pc:chgData name="Dee Ann Sato" userId="5a761c4d-3b46-42ed-98bf-24f030c5bdc3" providerId="ADAL" clId="{94C6FA72-9BF7-4B4B-B809-BE3D9E93CDE3}" dt="2022-05-17T20:47:02.404" v="11" actId="2696"/>
        <pc:sldMkLst>
          <pc:docMk/>
          <pc:sldMk cId="0" sldId="279"/>
        </pc:sldMkLst>
      </pc:sldChg>
      <pc:sldChg chg="add del">
        <pc:chgData name="Dee Ann Sato" userId="5a761c4d-3b46-42ed-98bf-24f030c5bdc3" providerId="ADAL" clId="{94C6FA72-9BF7-4B4B-B809-BE3D9E93CDE3}" dt="2022-05-17T20:47:24.879" v="19" actId="2696"/>
        <pc:sldMkLst>
          <pc:docMk/>
          <pc:sldMk cId="0" sldId="289"/>
        </pc:sldMkLst>
      </pc:sldChg>
      <pc:sldChg chg="del">
        <pc:chgData name="Dee Ann Sato" userId="5a761c4d-3b46-42ed-98bf-24f030c5bdc3" providerId="ADAL" clId="{94C6FA72-9BF7-4B4B-B809-BE3D9E93CDE3}" dt="2022-05-17T20:46:48.517" v="0" actId="2696"/>
        <pc:sldMkLst>
          <pc:docMk/>
          <pc:sldMk cId="0" sldId="342"/>
        </pc:sldMkLst>
      </pc:sldChg>
      <pc:sldChg chg="del">
        <pc:chgData name="Dee Ann Sato" userId="5a761c4d-3b46-42ed-98bf-24f030c5bdc3" providerId="ADAL" clId="{94C6FA72-9BF7-4B4B-B809-BE3D9E93CDE3}" dt="2022-05-17T20:47:41.891" v="31" actId="2696"/>
        <pc:sldMkLst>
          <pc:docMk/>
          <pc:sldMk cId="0" sldId="357"/>
        </pc:sldMkLst>
      </pc:sldChg>
      <pc:sldChg chg="del">
        <pc:chgData name="Dee Ann Sato" userId="5a761c4d-3b46-42ed-98bf-24f030c5bdc3" providerId="ADAL" clId="{94C6FA72-9BF7-4B4B-B809-BE3D9E93CDE3}" dt="2022-05-17T20:47:42.079" v="32" actId="2696"/>
        <pc:sldMkLst>
          <pc:docMk/>
          <pc:sldMk cId="0" sldId="358"/>
        </pc:sldMkLst>
      </pc:sldChg>
      <pc:sldChg chg="del">
        <pc:chgData name="Dee Ann Sato" userId="5a761c4d-3b46-42ed-98bf-24f030c5bdc3" providerId="ADAL" clId="{94C6FA72-9BF7-4B4B-B809-BE3D9E93CDE3}" dt="2022-05-17T20:47:42.246" v="33" actId="2696"/>
        <pc:sldMkLst>
          <pc:docMk/>
          <pc:sldMk cId="0" sldId="359"/>
        </pc:sldMkLst>
      </pc:sldChg>
      <pc:sldChg chg="del">
        <pc:chgData name="Dee Ann Sato" userId="5a761c4d-3b46-42ed-98bf-24f030c5bdc3" providerId="ADAL" clId="{94C6FA72-9BF7-4B4B-B809-BE3D9E93CDE3}" dt="2022-05-17T20:47:42.418" v="34" actId="2696"/>
        <pc:sldMkLst>
          <pc:docMk/>
          <pc:sldMk cId="0" sldId="360"/>
        </pc:sldMkLst>
      </pc:sldChg>
      <pc:sldChg chg="del">
        <pc:chgData name="Dee Ann Sato" userId="5a761c4d-3b46-42ed-98bf-24f030c5bdc3" providerId="ADAL" clId="{94C6FA72-9BF7-4B4B-B809-BE3D9E93CDE3}" dt="2022-05-17T20:47:42.984" v="35" actId="2696"/>
        <pc:sldMkLst>
          <pc:docMk/>
          <pc:sldMk cId="0" sldId="361"/>
        </pc:sldMkLst>
      </pc:sldChg>
      <pc:sldChg chg="del">
        <pc:chgData name="Dee Ann Sato" userId="5a761c4d-3b46-42ed-98bf-24f030c5bdc3" providerId="ADAL" clId="{94C6FA72-9BF7-4B4B-B809-BE3D9E93CDE3}" dt="2022-05-17T20:47:43.157" v="36" actId="2696"/>
        <pc:sldMkLst>
          <pc:docMk/>
          <pc:sldMk cId="0" sldId="362"/>
        </pc:sldMkLst>
      </pc:sldChg>
      <pc:sldChg chg="del">
        <pc:chgData name="Dee Ann Sato" userId="5a761c4d-3b46-42ed-98bf-24f030c5bdc3" providerId="ADAL" clId="{94C6FA72-9BF7-4B4B-B809-BE3D9E93CDE3}" dt="2022-05-17T20:47:43.392" v="37" actId="2696"/>
        <pc:sldMkLst>
          <pc:docMk/>
          <pc:sldMk cId="0" sldId="363"/>
        </pc:sldMkLst>
      </pc:sldChg>
      <pc:sldChg chg="del">
        <pc:chgData name="Dee Ann Sato" userId="5a761c4d-3b46-42ed-98bf-24f030c5bdc3" providerId="ADAL" clId="{94C6FA72-9BF7-4B4B-B809-BE3D9E93CDE3}" dt="2022-05-17T20:47:45.131" v="38" actId="2696"/>
        <pc:sldMkLst>
          <pc:docMk/>
          <pc:sldMk cId="0" sldId="364"/>
        </pc:sldMkLst>
      </pc:sldChg>
      <pc:sldChg chg="del">
        <pc:chgData name="Dee Ann Sato" userId="5a761c4d-3b46-42ed-98bf-24f030c5bdc3" providerId="ADAL" clId="{94C6FA72-9BF7-4B4B-B809-BE3D9E93CDE3}" dt="2022-05-17T20:47:46.374" v="39" actId="2696"/>
        <pc:sldMkLst>
          <pc:docMk/>
          <pc:sldMk cId="0" sldId="365"/>
        </pc:sldMkLst>
      </pc:sldChg>
      <pc:sldChg chg="del">
        <pc:chgData name="Dee Ann Sato" userId="5a761c4d-3b46-42ed-98bf-24f030c5bdc3" providerId="ADAL" clId="{94C6FA72-9BF7-4B4B-B809-BE3D9E93CDE3}" dt="2022-05-17T20:47:47.463" v="40" actId="2696"/>
        <pc:sldMkLst>
          <pc:docMk/>
          <pc:sldMk cId="0" sldId="366"/>
        </pc:sldMkLst>
      </pc:sldChg>
      <pc:sldChg chg="del">
        <pc:chgData name="Dee Ann Sato" userId="5a761c4d-3b46-42ed-98bf-24f030c5bdc3" providerId="ADAL" clId="{94C6FA72-9BF7-4B4B-B809-BE3D9E93CDE3}" dt="2022-05-17T20:47:47.962" v="41" actId="2696"/>
        <pc:sldMkLst>
          <pc:docMk/>
          <pc:sldMk cId="0" sldId="367"/>
        </pc:sldMkLst>
      </pc:sldChg>
      <pc:sldChg chg="del">
        <pc:chgData name="Dee Ann Sato" userId="5a761c4d-3b46-42ed-98bf-24f030c5bdc3" providerId="ADAL" clId="{94C6FA72-9BF7-4B4B-B809-BE3D9E93CDE3}" dt="2022-05-17T20:47:48.444" v="42" actId="2696"/>
        <pc:sldMkLst>
          <pc:docMk/>
          <pc:sldMk cId="0" sldId="368"/>
        </pc:sldMkLst>
      </pc:sldChg>
      <pc:sldChg chg="del">
        <pc:chgData name="Dee Ann Sato" userId="5a761c4d-3b46-42ed-98bf-24f030c5bdc3" providerId="ADAL" clId="{94C6FA72-9BF7-4B4B-B809-BE3D9E93CDE3}" dt="2022-05-17T20:47:48.865" v="43" actId="2696"/>
        <pc:sldMkLst>
          <pc:docMk/>
          <pc:sldMk cId="0" sldId="369"/>
        </pc:sldMkLst>
      </pc:sldChg>
      <pc:sldChg chg="del">
        <pc:chgData name="Dee Ann Sato" userId="5a761c4d-3b46-42ed-98bf-24f030c5bdc3" providerId="ADAL" clId="{94C6FA72-9BF7-4B4B-B809-BE3D9E93CDE3}" dt="2022-05-17T20:47:49.228" v="44" actId="2696"/>
        <pc:sldMkLst>
          <pc:docMk/>
          <pc:sldMk cId="0" sldId="370"/>
        </pc:sldMkLst>
      </pc:sldChg>
      <pc:sldChg chg="del">
        <pc:chgData name="Dee Ann Sato" userId="5a761c4d-3b46-42ed-98bf-24f030c5bdc3" providerId="ADAL" clId="{94C6FA72-9BF7-4B4B-B809-BE3D9E93CDE3}" dt="2022-05-17T20:47:49.665" v="45" actId="2696"/>
        <pc:sldMkLst>
          <pc:docMk/>
          <pc:sldMk cId="0" sldId="371"/>
        </pc:sldMkLst>
      </pc:sldChg>
      <pc:sldChg chg="del">
        <pc:chgData name="Dee Ann Sato" userId="5a761c4d-3b46-42ed-98bf-24f030c5bdc3" providerId="ADAL" clId="{94C6FA72-9BF7-4B4B-B809-BE3D9E93CDE3}" dt="2022-05-17T20:47:50.035" v="46" actId="2696"/>
        <pc:sldMkLst>
          <pc:docMk/>
          <pc:sldMk cId="0" sldId="372"/>
        </pc:sldMkLst>
      </pc:sldChg>
      <pc:sldChg chg="del">
        <pc:chgData name="Dee Ann Sato" userId="5a761c4d-3b46-42ed-98bf-24f030c5bdc3" providerId="ADAL" clId="{94C6FA72-9BF7-4B4B-B809-BE3D9E93CDE3}" dt="2022-05-17T20:47:50.428" v="47" actId="2696"/>
        <pc:sldMkLst>
          <pc:docMk/>
          <pc:sldMk cId="0" sldId="373"/>
        </pc:sldMkLst>
      </pc:sldChg>
      <pc:sldChg chg="del">
        <pc:chgData name="Dee Ann Sato" userId="5a761c4d-3b46-42ed-98bf-24f030c5bdc3" providerId="ADAL" clId="{94C6FA72-9BF7-4B4B-B809-BE3D9E93CDE3}" dt="2022-05-17T20:47:50.770" v="48" actId="2696"/>
        <pc:sldMkLst>
          <pc:docMk/>
          <pc:sldMk cId="0" sldId="374"/>
        </pc:sldMkLst>
      </pc:sldChg>
      <pc:sldChg chg="del">
        <pc:chgData name="Dee Ann Sato" userId="5a761c4d-3b46-42ed-98bf-24f030c5bdc3" providerId="ADAL" clId="{94C6FA72-9BF7-4B4B-B809-BE3D9E93CDE3}" dt="2022-05-17T20:47:51.168" v="49" actId="2696"/>
        <pc:sldMkLst>
          <pc:docMk/>
          <pc:sldMk cId="0" sldId="375"/>
        </pc:sldMkLst>
      </pc:sldChg>
      <pc:sldChg chg="del">
        <pc:chgData name="Dee Ann Sato" userId="5a761c4d-3b46-42ed-98bf-24f030c5bdc3" providerId="ADAL" clId="{94C6FA72-9BF7-4B4B-B809-BE3D9E93CDE3}" dt="2022-05-17T20:47:51.614" v="50" actId="2696"/>
        <pc:sldMkLst>
          <pc:docMk/>
          <pc:sldMk cId="0" sldId="378"/>
        </pc:sldMkLst>
      </pc:sldChg>
      <pc:sldChg chg="del">
        <pc:chgData name="Dee Ann Sato" userId="5a761c4d-3b46-42ed-98bf-24f030c5bdc3" providerId="ADAL" clId="{94C6FA72-9BF7-4B4B-B809-BE3D9E93CDE3}" dt="2022-05-17T20:47:51.996" v="51" actId="2696"/>
        <pc:sldMkLst>
          <pc:docMk/>
          <pc:sldMk cId="0" sldId="379"/>
        </pc:sldMkLst>
      </pc:sldChg>
      <pc:sldChg chg="del">
        <pc:chgData name="Dee Ann Sato" userId="5a761c4d-3b46-42ed-98bf-24f030c5bdc3" providerId="ADAL" clId="{94C6FA72-9BF7-4B4B-B809-BE3D9E93CDE3}" dt="2022-05-17T20:47:52.364" v="52" actId="2696"/>
        <pc:sldMkLst>
          <pc:docMk/>
          <pc:sldMk cId="0" sldId="380"/>
        </pc:sldMkLst>
      </pc:sldChg>
      <pc:sldChg chg="del">
        <pc:chgData name="Dee Ann Sato" userId="5a761c4d-3b46-42ed-98bf-24f030c5bdc3" providerId="ADAL" clId="{94C6FA72-9BF7-4B4B-B809-BE3D9E93CDE3}" dt="2022-05-17T20:47:52.748" v="53" actId="2696"/>
        <pc:sldMkLst>
          <pc:docMk/>
          <pc:sldMk cId="0" sldId="381"/>
        </pc:sldMkLst>
      </pc:sldChg>
      <pc:sldChg chg="del">
        <pc:chgData name="Dee Ann Sato" userId="5a761c4d-3b46-42ed-98bf-24f030c5bdc3" providerId="ADAL" clId="{94C6FA72-9BF7-4B4B-B809-BE3D9E93CDE3}" dt="2022-05-17T20:47:53.115" v="54" actId="2696"/>
        <pc:sldMkLst>
          <pc:docMk/>
          <pc:sldMk cId="0" sldId="382"/>
        </pc:sldMkLst>
      </pc:sldChg>
      <pc:sldChg chg="del">
        <pc:chgData name="Dee Ann Sato" userId="5a761c4d-3b46-42ed-98bf-24f030c5bdc3" providerId="ADAL" clId="{94C6FA72-9BF7-4B4B-B809-BE3D9E93CDE3}" dt="2022-05-17T20:47:53.499" v="55" actId="2696"/>
        <pc:sldMkLst>
          <pc:docMk/>
          <pc:sldMk cId="0" sldId="383"/>
        </pc:sldMkLst>
      </pc:sldChg>
      <pc:sldChg chg="del">
        <pc:chgData name="Dee Ann Sato" userId="5a761c4d-3b46-42ed-98bf-24f030c5bdc3" providerId="ADAL" clId="{94C6FA72-9BF7-4B4B-B809-BE3D9E93CDE3}" dt="2022-05-17T20:47:53.901" v="56" actId="2696"/>
        <pc:sldMkLst>
          <pc:docMk/>
          <pc:sldMk cId="0" sldId="384"/>
        </pc:sldMkLst>
      </pc:sldChg>
      <pc:sldChg chg="del">
        <pc:chgData name="Dee Ann Sato" userId="5a761c4d-3b46-42ed-98bf-24f030c5bdc3" providerId="ADAL" clId="{94C6FA72-9BF7-4B4B-B809-BE3D9E93CDE3}" dt="2022-05-17T20:47:54.284" v="57" actId="2696"/>
        <pc:sldMkLst>
          <pc:docMk/>
          <pc:sldMk cId="0" sldId="385"/>
        </pc:sldMkLst>
      </pc:sldChg>
      <pc:sldChg chg="del">
        <pc:chgData name="Dee Ann Sato" userId="5a761c4d-3b46-42ed-98bf-24f030c5bdc3" providerId="ADAL" clId="{94C6FA72-9BF7-4B4B-B809-BE3D9E93CDE3}" dt="2022-05-17T20:47:54.683" v="58" actId="2696"/>
        <pc:sldMkLst>
          <pc:docMk/>
          <pc:sldMk cId="0" sldId="386"/>
        </pc:sldMkLst>
      </pc:sldChg>
      <pc:sldChg chg="del">
        <pc:chgData name="Dee Ann Sato" userId="5a761c4d-3b46-42ed-98bf-24f030c5bdc3" providerId="ADAL" clId="{94C6FA72-9BF7-4B4B-B809-BE3D9E93CDE3}" dt="2022-05-17T20:47:55.068" v="59" actId="2696"/>
        <pc:sldMkLst>
          <pc:docMk/>
          <pc:sldMk cId="0" sldId="387"/>
        </pc:sldMkLst>
      </pc:sldChg>
      <pc:sldChg chg="del">
        <pc:chgData name="Dee Ann Sato" userId="5a761c4d-3b46-42ed-98bf-24f030c5bdc3" providerId="ADAL" clId="{94C6FA72-9BF7-4B4B-B809-BE3D9E93CDE3}" dt="2022-05-17T20:47:55.429" v="60" actId="2696"/>
        <pc:sldMkLst>
          <pc:docMk/>
          <pc:sldMk cId="0" sldId="388"/>
        </pc:sldMkLst>
      </pc:sldChg>
      <pc:sldChg chg="del">
        <pc:chgData name="Dee Ann Sato" userId="5a761c4d-3b46-42ed-98bf-24f030c5bdc3" providerId="ADAL" clId="{94C6FA72-9BF7-4B4B-B809-BE3D9E93CDE3}" dt="2022-05-17T20:47:55.835" v="61" actId="2696"/>
        <pc:sldMkLst>
          <pc:docMk/>
          <pc:sldMk cId="0" sldId="389"/>
        </pc:sldMkLst>
      </pc:sldChg>
      <pc:sldChg chg="del">
        <pc:chgData name="Dee Ann Sato" userId="5a761c4d-3b46-42ed-98bf-24f030c5bdc3" providerId="ADAL" clId="{94C6FA72-9BF7-4B4B-B809-BE3D9E93CDE3}" dt="2022-05-17T20:47:56.214" v="62" actId="2696"/>
        <pc:sldMkLst>
          <pc:docMk/>
          <pc:sldMk cId="0" sldId="390"/>
        </pc:sldMkLst>
      </pc:sldChg>
      <pc:sldChg chg="del">
        <pc:chgData name="Dee Ann Sato" userId="5a761c4d-3b46-42ed-98bf-24f030c5bdc3" providerId="ADAL" clId="{94C6FA72-9BF7-4B4B-B809-BE3D9E93CDE3}" dt="2022-05-17T20:47:56.602" v="63" actId="2696"/>
        <pc:sldMkLst>
          <pc:docMk/>
          <pc:sldMk cId="0" sldId="391"/>
        </pc:sldMkLst>
      </pc:sldChg>
      <pc:sldChg chg="del">
        <pc:chgData name="Dee Ann Sato" userId="5a761c4d-3b46-42ed-98bf-24f030c5bdc3" providerId="ADAL" clId="{94C6FA72-9BF7-4B4B-B809-BE3D9E93CDE3}" dt="2022-05-17T20:47:57.026" v="64" actId="2696"/>
        <pc:sldMkLst>
          <pc:docMk/>
          <pc:sldMk cId="0" sldId="392"/>
        </pc:sldMkLst>
      </pc:sldChg>
      <pc:sldChg chg="del">
        <pc:chgData name="Dee Ann Sato" userId="5a761c4d-3b46-42ed-98bf-24f030c5bdc3" providerId="ADAL" clId="{94C6FA72-9BF7-4B4B-B809-BE3D9E93CDE3}" dt="2022-05-17T20:47:41.112" v="30" actId="2696"/>
        <pc:sldMkLst>
          <pc:docMk/>
          <pc:sldMk cId="1971650750" sldId="399"/>
        </pc:sldMkLst>
      </pc:sldChg>
      <pc:sldChg chg="del">
        <pc:chgData name="Dee Ann Sato" userId="5a761c4d-3b46-42ed-98bf-24f030c5bdc3" providerId="ADAL" clId="{94C6FA72-9BF7-4B4B-B809-BE3D9E93CDE3}" dt="2022-05-17T20:47:19.989" v="12" actId="2696"/>
        <pc:sldMkLst>
          <pc:docMk/>
          <pc:sldMk cId="726679918" sldId="417"/>
        </pc:sldMkLst>
      </pc:sldChg>
      <pc:sldChg chg="del">
        <pc:chgData name="Dee Ann Sato" userId="5a761c4d-3b46-42ed-98bf-24f030c5bdc3" providerId="ADAL" clId="{94C6FA72-9BF7-4B4B-B809-BE3D9E93CDE3}" dt="2022-05-17T20:47:21.158" v="13" actId="2696"/>
        <pc:sldMkLst>
          <pc:docMk/>
          <pc:sldMk cId="2856486984" sldId="418"/>
        </pc:sldMkLst>
      </pc:sldChg>
      <pc:sldChg chg="del">
        <pc:chgData name="Dee Ann Sato" userId="5a761c4d-3b46-42ed-98bf-24f030c5bdc3" providerId="ADAL" clId="{94C6FA72-9BF7-4B4B-B809-BE3D9E93CDE3}" dt="2022-05-17T20:47:21.692" v="14" actId="2696"/>
        <pc:sldMkLst>
          <pc:docMk/>
          <pc:sldMk cId="1680846261" sldId="419"/>
        </pc:sldMkLst>
      </pc:sldChg>
      <pc:sldChg chg="del">
        <pc:chgData name="Dee Ann Sato" userId="5a761c4d-3b46-42ed-98bf-24f030c5bdc3" providerId="ADAL" clId="{94C6FA72-9BF7-4B4B-B809-BE3D9E93CDE3}" dt="2022-05-17T20:47:22.084" v="15" actId="2696"/>
        <pc:sldMkLst>
          <pc:docMk/>
          <pc:sldMk cId="3869406171" sldId="420"/>
        </pc:sldMkLst>
      </pc:sldChg>
      <pc:sldChg chg="del">
        <pc:chgData name="Dee Ann Sato" userId="5a761c4d-3b46-42ed-98bf-24f030c5bdc3" providerId="ADAL" clId="{94C6FA72-9BF7-4B4B-B809-BE3D9E93CDE3}" dt="2022-05-17T20:47:22.429" v="16" actId="2696"/>
        <pc:sldMkLst>
          <pc:docMk/>
          <pc:sldMk cId="3332895223" sldId="421"/>
        </pc:sldMkLst>
      </pc:sldChg>
      <pc:sldChg chg="del">
        <pc:chgData name="Dee Ann Sato" userId="5a761c4d-3b46-42ed-98bf-24f030c5bdc3" providerId="ADAL" clId="{94C6FA72-9BF7-4B4B-B809-BE3D9E93CDE3}" dt="2022-05-17T20:47:22.819" v="17" actId="2696"/>
        <pc:sldMkLst>
          <pc:docMk/>
          <pc:sldMk cId="738489741" sldId="422"/>
        </pc:sldMkLst>
      </pc:sldChg>
      <pc:sldChg chg="del">
        <pc:chgData name="Dee Ann Sato" userId="5a761c4d-3b46-42ed-98bf-24f030c5bdc3" providerId="ADAL" clId="{94C6FA72-9BF7-4B4B-B809-BE3D9E93CDE3}" dt="2022-05-17T20:47:33.342" v="20" actId="2696"/>
        <pc:sldMkLst>
          <pc:docMk/>
          <pc:sldMk cId="1370430208" sldId="423"/>
        </pc:sldMkLst>
      </pc:sldChg>
      <pc:sldChg chg="del">
        <pc:chgData name="Dee Ann Sato" userId="5a761c4d-3b46-42ed-98bf-24f030c5bdc3" providerId="ADAL" clId="{94C6FA72-9BF7-4B4B-B809-BE3D9E93CDE3}" dt="2022-05-17T20:47:33.827" v="21" actId="2696"/>
        <pc:sldMkLst>
          <pc:docMk/>
          <pc:sldMk cId="1988976889" sldId="424"/>
        </pc:sldMkLst>
      </pc:sldChg>
      <pc:sldChg chg="del">
        <pc:chgData name="Dee Ann Sato" userId="5a761c4d-3b46-42ed-98bf-24f030c5bdc3" providerId="ADAL" clId="{94C6FA72-9BF7-4B4B-B809-BE3D9E93CDE3}" dt="2022-05-17T20:47:34.248" v="22" actId="2696"/>
        <pc:sldMkLst>
          <pc:docMk/>
          <pc:sldMk cId="2645662802" sldId="425"/>
        </pc:sldMkLst>
      </pc:sldChg>
      <pc:sldChg chg="del">
        <pc:chgData name="Dee Ann Sato" userId="5a761c4d-3b46-42ed-98bf-24f030c5bdc3" providerId="ADAL" clId="{94C6FA72-9BF7-4B4B-B809-BE3D9E93CDE3}" dt="2022-05-17T20:47:34.729" v="23" actId="2696"/>
        <pc:sldMkLst>
          <pc:docMk/>
          <pc:sldMk cId="3248947773" sldId="426"/>
        </pc:sldMkLst>
      </pc:sldChg>
      <pc:sldChg chg="del">
        <pc:chgData name="Dee Ann Sato" userId="5a761c4d-3b46-42ed-98bf-24f030c5bdc3" providerId="ADAL" clId="{94C6FA72-9BF7-4B4B-B809-BE3D9E93CDE3}" dt="2022-05-17T20:47:35.164" v="24" actId="2696"/>
        <pc:sldMkLst>
          <pc:docMk/>
          <pc:sldMk cId="3223039827" sldId="427"/>
        </pc:sldMkLst>
      </pc:sldChg>
      <pc:sldChg chg="del">
        <pc:chgData name="Dee Ann Sato" userId="5a761c4d-3b46-42ed-98bf-24f030c5bdc3" providerId="ADAL" clId="{94C6FA72-9BF7-4B4B-B809-BE3D9E93CDE3}" dt="2022-05-17T20:47:35.583" v="25" actId="2696"/>
        <pc:sldMkLst>
          <pc:docMk/>
          <pc:sldMk cId="705700911" sldId="428"/>
        </pc:sldMkLst>
      </pc:sldChg>
      <pc:sldChg chg="del">
        <pc:chgData name="Dee Ann Sato" userId="5a761c4d-3b46-42ed-98bf-24f030c5bdc3" providerId="ADAL" clId="{94C6FA72-9BF7-4B4B-B809-BE3D9E93CDE3}" dt="2022-05-17T20:47:36.015" v="26" actId="2696"/>
        <pc:sldMkLst>
          <pc:docMk/>
          <pc:sldMk cId="1232970631" sldId="429"/>
        </pc:sldMkLst>
      </pc:sldChg>
      <pc:sldChg chg="del">
        <pc:chgData name="Dee Ann Sato" userId="5a761c4d-3b46-42ed-98bf-24f030c5bdc3" providerId="ADAL" clId="{94C6FA72-9BF7-4B4B-B809-BE3D9E93CDE3}" dt="2022-05-17T20:47:37.088" v="27" actId="2696"/>
        <pc:sldMkLst>
          <pc:docMk/>
          <pc:sldMk cId="2649450363" sldId="430"/>
        </pc:sldMkLst>
      </pc:sldChg>
      <pc:sldChg chg="del">
        <pc:chgData name="Dee Ann Sato" userId="5a761c4d-3b46-42ed-98bf-24f030c5bdc3" providerId="ADAL" clId="{94C6FA72-9BF7-4B4B-B809-BE3D9E93CDE3}" dt="2022-05-17T20:47:37.936" v="28" actId="2696"/>
        <pc:sldMkLst>
          <pc:docMk/>
          <pc:sldMk cId="2622727367" sldId="431"/>
        </pc:sldMkLst>
      </pc:sldChg>
      <pc:sldChg chg="del">
        <pc:chgData name="Dee Ann Sato" userId="5a761c4d-3b46-42ed-98bf-24f030c5bdc3" providerId="ADAL" clId="{94C6FA72-9BF7-4B4B-B809-BE3D9E93CDE3}" dt="2022-05-17T20:47:38.896" v="29" actId="2696"/>
        <pc:sldMkLst>
          <pc:docMk/>
          <pc:sldMk cId="2676525805" sldId="432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181.21851" units="1/cm"/>
          <inkml:channelProperty channel="Y" name="resolution" value="2093.73804" units="1/cm"/>
          <inkml:channelProperty channel="F" name="resolution" value="6.53591E-7" units="1/dev"/>
          <inkml:channelProperty channel="T" name="resolution" value="1" units="1/dev"/>
        </inkml:channelProperties>
      </inkml:inkSource>
      <inkml:timestamp xml:id="ts0" timeString="2016-11-15T20:50:54.9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2404 12981 279 0,'8'-10'127'16,"-8"10"8"-16,0-11-49 15,0 11-6-15,0 0-10 16,0 0-7-16,0-14 0 16,0 14-6-16,0 0-7 15,0 0-37-15,0 0-13 16,0 14 0-16,0-14 0 15,7 22 0-15,-7-5 0 16,0 2 0-16,5 2 0 0,-3 6 0 16,-2-2 0-16,7 5 0 15,-2-1 0-15,-1 4 0 16,-2-5 0-16,6-3 0 16,-8 0 0-16,4-5 0 15,-4-1 0-15,0-7 0 16,0-12 0-16,0 0 0 15,0 0 0-15,0 0-40 16,13-18-150-16,-10 2-3 16,4-1-4-16,-3-5-2 15</inkml:trace>
  <inkml:trace contextRef="#ctx0" brushRef="#br0" timeOffset="359.381">2384 12675 687 0,'0'0'186'16,"0"0"-36"-16,0 12-150 15,0-12 0-15,0 0 0 16,0 0 0-16,0 0-59 15,0 0-122-15,0 0-8 16,9-4-3-16,-9 4-3 16</inkml:trace>
  <inkml:trace contextRef="#ctx0" brushRef="#br0" timeOffset="1124.997">2634 12672 295 0,'0'0'148'16,"0"0"-10"-16,7-15-11 15,-7 15-19-15,0 0-15 16,0 0-17-16,9 11-38 15,-4 10-38-15,-5 0 0 0,7 10 0 16,-2 8 0 0,0 9 0-16,0 7 0 15,5 3 0-15,-3 4 0 16,1 1 0-16,0-7 0 0,2 2 0 16,-2-13 0-16,-1-2 0 15,-5-10 0-15,-2-7 0 16,6-12 0-16,-6-14 0 15,5 23 0-15,-5-23-97 16,0 0-91-16,0 0-2 16,14-18-5-16,-14 18-3 15</inkml:trace>
  <inkml:trace contextRef="#ctx0" brushRef="#br0" timeOffset="2250.027">2974 13172 414 0,'0'0'150'0,"0"0"-5"0,-7 17-35 15,7-17-17-15,0 12-24 16,0-12-27-16,0 0-42 16,14 7 0-16,-3-7 0 15,-11 0 0-15,26-5 0 16,-10-1 0-16,3 4 0 16,-1-6 0-16,-1 3 0 15,1-5 0-15,-1 2 0 16,-4-1 0-16,0-3 0 0,0-1 0 15,-2-5 0-15,-3-3 0 16,0 2 0 0,-1 0 0-16,-7 5 0 15,0-6 0-15,0 9 0 0,0 11 0 16,-20-11 0-16,6 11 0 16,-3 9 0-16,-7 1 0 15,4 6 0-15,-1 4 0 16,-1 0 0-16,3 4 0 15,0 2 0-15,5 8 0 16,2-5 0-16,4 7 0 16,8-4 0-16,1 4 0 15,4-7 0-15,7-3 0 16,5-4 0-16,7-5 0 16,-1-7 0-16,3-3 0 15,1-3 0-15,0-4 0 16,-3 0 0-16,-2 0 0 0,-8-11 0 15,2 8-86-15,-3-4-104 16,1-1-5-16,-4-3-1 16,-1-3-2-16</inkml:trace>
  <inkml:trace contextRef="#ctx0" brushRef="#br0" timeOffset="2732.756">3372 13046 450 0,'0'0'149'0,"0"0"7"15,0 0-74 1,0 16-4-16,2-6-18 0,-2-10-15 15,0 25-42-15,-4-10-3 16,4 7 0-16,0 2 0 16,0 8 0-16,0 0 0 15,6 1 0-15,-4-1 0 16,8 1 0-16,-1-7 0 16,6-4 0-16,5-7 0 15,5-7 0-15,2-8 0 0,0 0 0 16,0-13 0-16,2-6 0 15,-2-1 0-15,-1-7 0 16,-7-7 0-16,0-5 0 16,-11 2 0-16,-1 3 0 15,-8-2 0-15,1 6 0 16,-7 5 0-16,-3 4 0 16,0 8 0-16,-3 4 0 31,13 9 0-31,-20 0 0 0,20 0 0 0,-8 18-41 15,8-8-160-15,0-10-2 16,8 17-3-16,-8-17 3 16</inkml:trace>
  <inkml:trace contextRef="#ctx0" brushRef="#br0" timeOffset="3404.587">3790 13043 561 0,'8'10'165'0,"1"5"7"15,-1 8-96-15,-8-2-27 16,12 8-49-16,-12-2 0 16,8 3 0-16,-4 5 0 15,4-4 0-15,-8-5 0 16,8-2 0-16,-6-7 0 15,-2-17 0-15,12 0 0 16,-5-12 0-16,0-14 0 16,0-6 0-16,5-7 0 0,-4-3 0 15,3-1 0-15,0 3 0 16,5 9 0-16,-2 5 0 16,0 7 0-16,1 10 0 15,1 9 0-15,2 4 0 16,-4 9 0-16,2 10 0 15,-6 2 0-15,3 3 0 16,-6 0 0-16,-2-2 0 16,-5-2 0-16,2-4 0 15,-2-7 0-15,0-13 0 16,0 0 0-16,12-18 0 16,-3-3 0-16,4-6 0 15,5-1 0-15,2-3 0 0,2 2 0 16,4 6 0-16,-1 5 0 15,-2 8 0-15,3 5 0 16,-3 10 0 0,-1 0 0-16,-5 7 0 0,2 1 0 15,-2 4 0-15,0 5 0 16,-4 3 0-16,-1 2 0 16,-3 0 0-16,-2 9 0 15,-4 4 0-15,0-3 0 16,-3 0 0-16,-6-5 0 15,6-3 0-15,-6-6 0 16,6-2 0-16,0-8 0 16,0-13 0-16,0 0 0 0,0 0-144 15,20-13-71 1,-8 7-7-16,-12 6-5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554675F-29D2-47F3-B26D-9E9EFF762A34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694E2E7-E8F5-4888-BB80-58EF40738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76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18A98-00AE-41A2-A9D5-12221DF56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5A811-F2F1-41BC-8656-076E83CBA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31C24-E40B-47D8-9184-6D76EF757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36E2B-CA8E-4281-B2B2-9F372925A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2E5C-C15B-42AF-8D45-EC9D15F5F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8C362-1531-4092-BF66-B4B12269B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6CAE1-F363-4C45-8B11-2094ACD1C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6204B-B222-4F71-8EBE-BCF95F739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8946C-01CC-4AF1-8EF3-24961DEAF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053B0-C0BA-4CEA-B1C1-4CDFD6470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A28D5-0276-4AE2-9D8F-5D469F88D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710FC-FE64-4B18-9EE4-0A16DFE83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0EC49E3-89CE-4C4C-BB13-C283C580A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Impact" pitchFamily="34" charset="0"/>
              </a:rPr>
              <a:t>Digestive System Models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2A7D0-2595-4EE3-85D8-B5906DB032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18889" b="7037"/>
          <a:stretch/>
        </p:blipFill>
        <p:spPr>
          <a:xfrm rot="5400000">
            <a:off x="3537024" y="275709"/>
            <a:ext cx="6400800" cy="5906621"/>
          </a:xfrm>
          <a:prstGeom prst="rect">
            <a:avLst/>
          </a:prstGeom>
        </p:spPr>
      </p:pic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1"/>
            <a:ext cx="4038600" cy="639763"/>
          </a:xfrm>
        </p:spPr>
        <p:txBody>
          <a:bodyPr/>
          <a:lstStyle/>
          <a:p>
            <a:pPr eaLnBrk="1" hangingPunct="1"/>
            <a:r>
              <a:rPr lang="en-US" sz="3600" dirty="0"/>
              <a:t>Sagittal Head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35052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/>
              <a:t>Do not forget to study all structures from the Anatomy of the  Respiratory System</a:t>
            </a:r>
            <a:endParaRPr lang="en-US" sz="2800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2667000" y="3900743"/>
            <a:ext cx="3505200" cy="21164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380089" y="3657600"/>
            <a:ext cx="1916112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Uvula</a:t>
            </a:r>
            <a:endParaRPr lang="en-US" sz="2400" b="1" dirty="0"/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467401" y="2512615"/>
            <a:ext cx="18288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Hard Palate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806848" y="2983695"/>
            <a:ext cx="2412852" cy="62149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6161464" y="3607195"/>
            <a:ext cx="3810000" cy="23622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9753600" y="3018913"/>
            <a:ext cx="243840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Esophagus</a:t>
            </a:r>
            <a:endParaRPr lang="en-US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34BC2-1F96-46CF-8F41-A8965CAC1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8519" r="16667" b="10000"/>
          <a:stretch/>
        </p:blipFill>
        <p:spPr>
          <a:xfrm rot="5400000">
            <a:off x="4252000" y="791255"/>
            <a:ext cx="6673855" cy="5243743"/>
          </a:xfrm>
          <a:prstGeom prst="rect">
            <a:avLst/>
          </a:prstGeom>
        </p:spPr>
      </p:pic>
      <p:sp>
        <p:nvSpPr>
          <p:cNvPr id="17412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4419600" cy="2286000"/>
          </a:xfrm>
        </p:spPr>
        <p:txBody>
          <a:bodyPr/>
          <a:lstStyle/>
          <a:p>
            <a:pPr eaLnBrk="1" hangingPunct="1"/>
            <a:r>
              <a:rPr lang="en-US" sz="3600" dirty="0"/>
              <a:t>Sagittal Head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SALIVARY GLANDS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209800" y="3657600"/>
            <a:ext cx="18288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Parotid Gland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733800" y="3962400"/>
            <a:ext cx="3962400" cy="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C14FA9-6C95-4A7E-A15E-1D3219917C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8605" r="23724" b="7038"/>
          <a:stretch/>
        </p:blipFill>
        <p:spPr>
          <a:xfrm rot="5400000">
            <a:off x="5402203" y="256943"/>
            <a:ext cx="4399253" cy="7736060"/>
          </a:xfrm>
          <a:prstGeom prst="rect">
            <a:avLst/>
          </a:prstGeom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055688" y="3010305"/>
            <a:ext cx="2405856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Sublingual Gland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3352801" y="3276601"/>
            <a:ext cx="2057399" cy="613945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124200" y="4736590"/>
            <a:ext cx="2863735" cy="533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311035" y="4159004"/>
            <a:ext cx="3232265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Submandibular Gland</a:t>
            </a: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304800" y="0"/>
            <a:ext cx="419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kern="0" dirty="0"/>
              <a:t>Sagittal Head</a:t>
            </a:r>
            <a:br>
              <a:rPr lang="en-US" sz="3600" kern="0" dirty="0"/>
            </a:br>
            <a:br>
              <a:rPr lang="en-US" sz="3600" kern="0" dirty="0"/>
            </a:br>
            <a:r>
              <a:rPr lang="en-US" sz="3600" kern="0" dirty="0"/>
              <a:t>SALIVARY GLANDS</a:t>
            </a:r>
          </a:p>
        </p:txBody>
      </p:sp>
    </p:spTree>
    <p:extLst>
      <p:ext uri="{BB962C8B-B14F-4D97-AF65-F5344CB8AC3E}">
        <p14:creationId xmlns:p14="http://schemas.microsoft.com/office/powerpoint/2010/main" val="2178886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0141C-25E2-41E2-A453-80A380A01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6" t="7966" b="5254"/>
          <a:stretch/>
        </p:blipFill>
        <p:spPr>
          <a:xfrm>
            <a:off x="2895600" y="74490"/>
            <a:ext cx="7010400" cy="6709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55E99F-DF07-45F7-B72D-05CC410FAA31}"/>
              </a:ext>
            </a:extLst>
          </p:cNvPr>
          <p:cNvSpPr txBox="1"/>
          <p:nvPr/>
        </p:nvSpPr>
        <p:spPr>
          <a:xfrm>
            <a:off x="304800" y="10497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Can you name the salivary glands on this model?</a:t>
            </a:r>
          </a:p>
        </p:txBody>
      </p:sp>
    </p:spTree>
    <p:extLst>
      <p:ext uri="{BB962C8B-B14F-4D97-AF65-F5344CB8AC3E}">
        <p14:creationId xmlns:p14="http://schemas.microsoft.com/office/powerpoint/2010/main" val="325685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FA7A-08A8-4E14-BEBA-6D59EA7D5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Salivary Gland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10EE85-F4E7-426B-A98D-9FE540BCD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24745"/>
          <a:stretch/>
        </p:blipFill>
        <p:spPr>
          <a:xfrm>
            <a:off x="3962400" y="884192"/>
            <a:ext cx="4495800" cy="5681528"/>
          </a:xfr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B733FC08-37BF-455B-8AD3-63F554A5E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86000"/>
            <a:ext cx="18288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Parotid Gland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F124BF3-FF01-4FCF-AF17-2FAF1722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010305"/>
            <a:ext cx="2405856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Sublingual Gland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D85639-CC67-496B-8A6B-1C8989862B74}"/>
              </a:ext>
            </a:extLst>
          </p:cNvPr>
          <p:cNvCxnSpPr>
            <a:cxnSpLocks/>
          </p:cNvCxnSpPr>
          <p:nvPr/>
        </p:nvCxnSpPr>
        <p:spPr>
          <a:xfrm>
            <a:off x="3352800" y="3276600"/>
            <a:ext cx="2438400" cy="11430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EB72FB-7D64-460B-B576-4EAE6C76F521}"/>
              </a:ext>
            </a:extLst>
          </p:cNvPr>
          <p:cNvCxnSpPr>
            <a:cxnSpLocks/>
          </p:cNvCxnSpPr>
          <p:nvPr/>
        </p:nvCxnSpPr>
        <p:spPr>
          <a:xfrm flipV="1">
            <a:off x="3962400" y="4953000"/>
            <a:ext cx="2438400" cy="4572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2F2EA0D-3FDF-4901-BE7A-A3603D48C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91870"/>
            <a:ext cx="3156065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Submandibular Gland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CCBFCD-4B2F-40C0-8740-65AD7EFFAFE1}"/>
              </a:ext>
            </a:extLst>
          </p:cNvPr>
          <p:cNvCxnSpPr>
            <a:cxnSpLocks/>
          </p:cNvCxnSpPr>
          <p:nvPr/>
        </p:nvCxnSpPr>
        <p:spPr>
          <a:xfrm flipH="1">
            <a:off x="7002142" y="2788876"/>
            <a:ext cx="2065658" cy="10973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42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B7739475-C2E6-47B6-B148-864994E27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 t="19671" b="24208"/>
          <a:stretch/>
        </p:blipFill>
        <p:spPr bwMode="auto">
          <a:xfrm rot="5400000">
            <a:off x="3032830" y="1739900"/>
            <a:ext cx="651473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8812566" y="1430046"/>
            <a:ext cx="1916112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Stomach</a:t>
            </a:r>
            <a:r>
              <a:rPr lang="en-US" sz="2400" b="1" dirty="0"/>
              <a:t>  </a:t>
            </a:r>
          </a:p>
        </p:txBody>
      </p:sp>
      <p:cxnSp>
        <p:nvCxnSpPr>
          <p:cNvPr id="14" name="Straight Arrow Connector 13"/>
          <p:cNvCxnSpPr>
            <a:cxnSpLocks/>
            <a:stCxn id="19" idx="1"/>
          </p:cNvCxnSpPr>
          <p:nvPr/>
        </p:nvCxnSpPr>
        <p:spPr>
          <a:xfrm flipH="1">
            <a:off x="6400800" y="700344"/>
            <a:ext cx="2667000" cy="54794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482056" y="2194752"/>
            <a:ext cx="2516441" cy="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10245" idx="1"/>
          </p:cNvCxnSpPr>
          <p:nvPr/>
        </p:nvCxnSpPr>
        <p:spPr>
          <a:xfrm flipH="1">
            <a:off x="7162800" y="1673190"/>
            <a:ext cx="1649766" cy="533399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9067800" y="457200"/>
            <a:ext cx="243840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Esophagus</a:t>
            </a:r>
            <a:endParaRPr lang="en-US" sz="2400" b="1" dirty="0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1313271" y="2057400"/>
            <a:ext cx="1916112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Liver</a:t>
            </a:r>
            <a:endParaRPr lang="en-US" sz="2400" b="1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-76200" y="274638"/>
            <a:ext cx="51816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System Plaque – Superior View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39762"/>
          </a:xfrm>
        </p:spPr>
        <p:txBody>
          <a:bodyPr/>
          <a:lstStyle/>
          <a:p>
            <a:r>
              <a:rPr lang="en-US" sz="3600" dirty="0"/>
              <a:t>4 Regions of the Stomach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533400"/>
            <a:ext cx="5899608" cy="6172200"/>
          </a:xfrm>
        </p:spPr>
        <p:txBody>
          <a:bodyPr>
            <a:normAutofit/>
          </a:bodyPr>
          <a:lstStyle/>
          <a:p>
            <a:r>
              <a:rPr lang="en-US" b="1" dirty="0"/>
              <a:t>Cardiac Region</a:t>
            </a:r>
            <a:r>
              <a:rPr lang="en-US" dirty="0"/>
              <a:t>:  region attached to esophagus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Fundus</a:t>
            </a:r>
            <a:r>
              <a:rPr lang="en-US" dirty="0"/>
              <a:t> (</a:t>
            </a:r>
            <a:r>
              <a:rPr lang="en-US" dirty="0" err="1"/>
              <a:t>Fundic</a:t>
            </a:r>
            <a:r>
              <a:rPr lang="en-US" dirty="0"/>
              <a:t> region):  most superior region</a:t>
            </a:r>
          </a:p>
          <a:p>
            <a:endParaRPr lang="en-US" dirty="0"/>
          </a:p>
          <a:p>
            <a:r>
              <a:rPr lang="en-US" b="1" dirty="0"/>
              <a:t>Body</a:t>
            </a:r>
            <a:r>
              <a:rPr lang="en-US" dirty="0"/>
              <a:t>:  Middle, biggest region</a:t>
            </a:r>
          </a:p>
          <a:p>
            <a:endParaRPr lang="en-US" dirty="0"/>
          </a:p>
          <a:p>
            <a:r>
              <a:rPr lang="en-US" b="1" dirty="0"/>
              <a:t>Pylorus</a:t>
            </a:r>
            <a:r>
              <a:rPr lang="en-US" dirty="0"/>
              <a:t> (Pyloric region):  narrow region connects to small intestine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781560"/>
            <a:ext cx="5682792" cy="5782241"/>
          </a:xfrm>
        </p:spPr>
      </p:pic>
    </p:spTree>
    <p:extLst>
      <p:ext uri="{BB962C8B-B14F-4D97-AF65-F5344CB8AC3E}">
        <p14:creationId xmlns:p14="http://schemas.microsoft.com/office/powerpoint/2010/main" val="2824212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5E3B6-3EDE-42E5-8745-25EF4317C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2"/>
          <a:stretch/>
        </p:blipFill>
        <p:spPr>
          <a:xfrm>
            <a:off x="2667000" y="5080"/>
            <a:ext cx="7315200" cy="6508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0A007-61F4-4644-8F82-0614AF15EC01}"/>
              </a:ext>
            </a:extLst>
          </p:cNvPr>
          <p:cNvSpPr txBox="1"/>
          <p:nvPr/>
        </p:nvSpPr>
        <p:spPr>
          <a:xfrm>
            <a:off x="304800" y="10497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Name these stomach body regions</a:t>
            </a:r>
          </a:p>
        </p:txBody>
      </p:sp>
    </p:spTree>
    <p:extLst>
      <p:ext uri="{BB962C8B-B14F-4D97-AF65-F5344CB8AC3E}">
        <p14:creationId xmlns:p14="http://schemas.microsoft.com/office/powerpoint/2010/main" val="2764878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r="56208" b="43292"/>
          <a:stretch/>
        </p:blipFill>
        <p:spPr>
          <a:xfrm rot="5400000">
            <a:off x="3750962" y="1401142"/>
            <a:ext cx="6032179" cy="4753897"/>
          </a:xfrm>
        </p:spPr>
      </p:pic>
      <p:cxnSp>
        <p:nvCxnSpPr>
          <p:cNvPr id="17" name="Straight Arrow Connector 16"/>
          <p:cNvCxnSpPr/>
          <p:nvPr/>
        </p:nvCxnSpPr>
        <p:spPr>
          <a:xfrm>
            <a:off x="3276600" y="3657600"/>
            <a:ext cx="2438400" cy="9906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71600" y="2855893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Pylorus or Pyloric Region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191000" y="2019300"/>
            <a:ext cx="2819400" cy="2667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70702" y="1436757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Cardiac Region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772401" y="876301"/>
            <a:ext cx="119215" cy="90335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46604" y="206514"/>
            <a:ext cx="3792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Fundus or Fundic Region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7772400" y="3505201"/>
            <a:ext cx="1905000" cy="82389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642823" y="2823983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Body Region</a:t>
            </a:r>
          </a:p>
        </p:txBody>
      </p: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5029200" cy="77912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/>
              <a:t>Digestive System Plaque – Superior View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1"/>
            <a:ext cx="4953000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/>
              <a:t>Digestive System Plaque – Superior View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5000" y="19050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Stomach – Lesser Curvature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27885" y="821733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Stomach – Greater Curvature</a:t>
            </a:r>
          </a:p>
        </p:txBody>
      </p:sp>
      <p:sp>
        <p:nvSpPr>
          <p:cNvPr id="12" name="Freeform 11"/>
          <p:cNvSpPr/>
          <p:nvPr/>
        </p:nvSpPr>
        <p:spPr>
          <a:xfrm>
            <a:off x="5713863" y="3057100"/>
            <a:ext cx="1132764" cy="1535203"/>
          </a:xfrm>
          <a:custGeom>
            <a:avLst/>
            <a:gdLst>
              <a:gd name="connsiteX0" fmla="*/ 996286 w 1132764"/>
              <a:gd name="connsiteY0" fmla="*/ 0 h 1535203"/>
              <a:gd name="connsiteX1" fmla="*/ 1050877 w 1132764"/>
              <a:gd name="connsiteY1" fmla="*/ 136477 h 1535203"/>
              <a:gd name="connsiteX2" fmla="*/ 1078173 w 1132764"/>
              <a:gd name="connsiteY2" fmla="*/ 218364 h 1535203"/>
              <a:gd name="connsiteX3" fmla="*/ 1091821 w 1132764"/>
              <a:gd name="connsiteY3" fmla="*/ 259307 h 1535203"/>
              <a:gd name="connsiteX4" fmla="*/ 1105468 w 1132764"/>
              <a:gd name="connsiteY4" fmla="*/ 313898 h 1535203"/>
              <a:gd name="connsiteX5" fmla="*/ 1119116 w 1132764"/>
              <a:gd name="connsiteY5" fmla="*/ 436728 h 1535203"/>
              <a:gd name="connsiteX6" fmla="*/ 1132764 w 1132764"/>
              <a:gd name="connsiteY6" fmla="*/ 545910 h 1535203"/>
              <a:gd name="connsiteX7" fmla="*/ 1119116 w 1132764"/>
              <a:gd name="connsiteY7" fmla="*/ 805217 h 1535203"/>
              <a:gd name="connsiteX8" fmla="*/ 1105468 w 1132764"/>
              <a:gd name="connsiteY8" fmla="*/ 859808 h 1535203"/>
              <a:gd name="connsiteX9" fmla="*/ 1078173 w 1132764"/>
              <a:gd name="connsiteY9" fmla="*/ 955343 h 1535203"/>
              <a:gd name="connsiteX10" fmla="*/ 1050877 w 1132764"/>
              <a:gd name="connsiteY10" fmla="*/ 1091820 h 1535203"/>
              <a:gd name="connsiteX11" fmla="*/ 1023582 w 1132764"/>
              <a:gd name="connsiteY11" fmla="*/ 1173707 h 1535203"/>
              <a:gd name="connsiteX12" fmla="*/ 968991 w 1132764"/>
              <a:gd name="connsiteY12" fmla="*/ 1255594 h 1535203"/>
              <a:gd name="connsiteX13" fmla="*/ 859809 w 1132764"/>
              <a:gd name="connsiteY13" fmla="*/ 1351128 h 1535203"/>
              <a:gd name="connsiteX14" fmla="*/ 764274 w 1132764"/>
              <a:gd name="connsiteY14" fmla="*/ 1378423 h 1535203"/>
              <a:gd name="connsiteX15" fmla="*/ 464024 w 1132764"/>
              <a:gd name="connsiteY15" fmla="*/ 1392071 h 1535203"/>
              <a:gd name="connsiteX16" fmla="*/ 368489 w 1132764"/>
              <a:gd name="connsiteY16" fmla="*/ 1405719 h 1535203"/>
              <a:gd name="connsiteX17" fmla="*/ 286603 w 1132764"/>
              <a:gd name="connsiteY17" fmla="*/ 1433014 h 1535203"/>
              <a:gd name="connsiteX18" fmla="*/ 163773 w 1132764"/>
              <a:gd name="connsiteY18" fmla="*/ 1460310 h 1535203"/>
              <a:gd name="connsiteX19" fmla="*/ 27295 w 1132764"/>
              <a:gd name="connsiteY19" fmla="*/ 1501253 h 1535203"/>
              <a:gd name="connsiteX20" fmla="*/ 0 w 1132764"/>
              <a:gd name="connsiteY20" fmla="*/ 1473958 h 153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2764" h="1535203">
                <a:moveTo>
                  <a:pt x="996286" y="0"/>
                </a:moveTo>
                <a:cubicBezTo>
                  <a:pt x="1014483" y="45492"/>
                  <a:pt x="1035383" y="89995"/>
                  <a:pt x="1050877" y="136477"/>
                </a:cubicBezTo>
                <a:lnTo>
                  <a:pt x="1078173" y="218364"/>
                </a:lnTo>
                <a:cubicBezTo>
                  <a:pt x="1082722" y="232012"/>
                  <a:pt x="1088332" y="245351"/>
                  <a:pt x="1091821" y="259307"/>
                </a:cubicBezTo>
                <a:lnTo>
                  <a:pt x="1105468" y="313898"/>
                </a:lnTo>
                <a:cubicBezTo>
                  <a:pt x="1110017" y="354841"/>
                  <a:pt x="1114303" y="395815"/>
                  <a:pt x="1119116" y="436728"/>
                </a:cubicBezTo>
                <a:cubicBezTo>
                  <a:pt x="1123401" y="473154"/>
                  <a:pt x="1132764" y="509233"/>
                  <a:pt x="1132764" y="545910"/>
                </a:cubicBezTo>
                <a:cubicBezTo>
                  <a:pt x="1132764" y="632465"/>
                  <a:pt x="1126614" y="718987"/>
                  <a:pt x="1119116" y="805217"/>
                </a:cubicBezTo>
                <a:cubicBezTo>
                  <a:pt x="1117491" y="823904"/>
                  <a:pt x="1110621" y="841773"/>
                  <a:pt x="1105468" y="859808"/>
                </a:cubicBezTo>
                <a:cubicBezTo>
                  <a:pt x="1088128" y="920500"/>
                  <a:pt x="1092392" y="884249"/>
                  <a:pt x="1078173" y="955343"/>
                </a:cubicBezTo>
                <a:cubicBezTo>
                  <a:pt x="1063415" y="1029130"/>
                  <a:pt x="1069898" y="1028414"/>
                  <a:pt x="1050877" y="1091820"/>
                </a:cubicBezTo>
                <a:cubicBezTo>
                  <a:pt x="1042609" y="1119379"/>
                  <a:pt x="1039542" y="1149767"/>
                  <a:pt x="1023582" y="1173707"/>
                </a:cubicBezTo>
                <a:lnTo>
                  <a:pt x="968991" y="1255594"/>
                </a:lnTo>
                <a:cubicBezTo>
                  <a:pt x="937147" y="1303360"/>
                  <a:pt x="928045" y="1328383"/>
                  <a:pt x="859809" y="1351128"/>
                </a:cubicBezTo>
                <a:cubicBezTo>
                  <a:pt x="836556" y="1358879"/>
                  <a:pt x="786556" y="1376709"/>
                  <a:pt x="764274" y="1378423"/>
                </a:cubicBezTo>
                <a:cubicBezTo>
                  <a:pt x="664382" y="1386107"/>
                  <a:pt x="564107" y="1387522"/>
                  <a:pt x="464024" y="1392071"/>
                </a:cubicBezTo>
                <a:cubicBezTo>
                  <a:pt x="432179" y="1396620"/>
                  <a:pt x="399834" y="1398486"/>
                  <a:pt x="368489" y="1405719"/>
                </a:cubicBezTo>
                <a:cubicBezTo>
                  <a:pt x="340454" y="1412189"/>
                  <a:pt x="314516" y="1426036"/>
                  <a:pt x="286603" y="1433014"/>
                </a:cubicBezTo>
                <a:cubicBezTo>
                  <a:pt x="209508" y="1452288"/>
                  <a:pt x="250405" y="1442983"/>
                  <a:pt x="163773" y="1460310"/>
                </a:cubicBezTo>
                <a:cubicBezTo>
                  <a:pt x="98666" y="1503715"/>
                  <a:pt x="95194" y="1535203"/>
                  <a:pt x="27295" y="1501253"/>
                </a:cubicBezTo>
                <a:cubicBezTo>
                  <a:pt x="15786" y="1495499"/>
                  <a:pt x="9098" y="1483056"/>
                  <a:pt x="0" y="1473958"/>
                </a:cubicBezTo>
              </a:path>
            </a:pathLst>
          </a:cu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72919" y="2142699"/>
            <a:ext cx="2852382" cy="3398292"/>
          </a:xfrm>
          <a:custGeom>
            <a:avLst/>
            <a:gdLst>
              <a:gd name="connsiteX0" fmla="*/ 1310185 w 2852382"/>
              <a:gd name="connsiteY0" fmla="*/ 218364 h 3398292"/>
              <a:gd name="connsiteX1" fmla="*/ 1433015 w 2852382"/>
              <a:gd name="connsiteY1" fmla="*/ 191068 h 3398292"/>
              <a:gd name="connsiteX2" fmla="*/ 1473959 w 2852382"/>
              <a:gd name="connsiteY2" fmla="*/ 163773 h 3398292"/>
              <a:gd name="connsiteX3" fmla="*/ 1501254 w 2852382"/>
              <a:gd name="connsiteY3" fmla="*/ 122829 h 3398292"/>
              <a:gd name="connsiteX4" fmla="*/ 1542197 w 2852382"/>
              <a:gd name="connsiteY4" fmla="*/ 109182 h 3398292"/>
              <a:gd name="connsiteX5" fmla="*/ 1665027 w 2852382"/>
              <a:gd name="connsiteY5" fmla="*/ 54591 h 3398292"/>
              <a:gd name="connsiteX6" fmla="*/ 1746914 w 2852382"/>
              <a:gd name="connsiteY6" fmla="*/ 27295 h 3398292"/>
              <a:gd name="connsiteX7" fmla="*/ 1787857 w 2852382"/>
              <a:gd name="connsiteY7" fmla="*/ 13647 h 3398292"/>
              <a:gd name="connsiteX8" fmla="*/ 1883391 w 2852382"/>
              <a:gd name="connsiteY8" fmla="*/ 0 h 3398292"/>
              <a:gd name="connsiteX9" fmla="*/ 2088108 w 2852382"/>
              <a:gd name="connsiteY9" fmla="*/ 40943 h 3398292"/>
              <a:gd name="connsiteX10" fmla="*/ 2169994 w 2852382"/>
              <a:gd name="connsiteY10" fmla="*/ 81886 h 3398292"/>
              <a:gd name="connsiteX11" fmla="*/ 2210938 w 2852382"/>
              <a:gd name="connsiteY11" fmla="*/ 109182 h 3398292"/>
              <a:gd name="connsiteX12" fmla="*/ 2306472 w 2852382"/>
              <a:gd name="connsiteY12" fmla="*/ 136477 h 3398292"/>
              <a:gd name="connsiteX13" fmla="*/ 2347415 w 2852382"/>
              <a:gd name="connsiteY13" fmla="*/ 163773 h 3398292"/>
              <a:gd name="connsiteX14" fmla="*/ 2361063 w 2852382"/>
              <a:gd name="connsiteY14" fmla="*/ 204716 h 3398292"/>
              <a:gd name="connsiteX15" fmla="*/ 2415654 w 2852382"/>
              <a:gd name="connsiteY15" fmla="*/ 286602 h 3398292"/>
              <a:gd name="connsiteX16" fmla="*/ 2442950 w 2852382"/>
              <a:gd name="connsiteY16" fmla="*/ 327546 h 3398292"/>
              <a:gd name="connsiteX17" fmla="*/ 2483893 w 2852382"/>
              <a:gd name="connsiteY17" fmla="*/ 354841 h 3398292"/>
              <a:gd name="connsiteX18" fmla="*/ 2565780 w 2852382"/>
              <a:gd name="connsiteY18" fmla="*/ 477671 h 3398292"/>
              <a:gd name="connsiteX19" fmla="*/ 2593075 w 2852382"/>
              <a:gd name="connsiteY19" fmla="*/ 518614 h 3398292"/>
              <a:gd name="connsiteX20" fmla="*/ 2606723 w 2852382"/>
              <a:gd name="connsiteY20" fmla="*/ 559558 h 3398292"/>
              <a:gd name="connsiteX21" fmla="*/ 2647666 w 2852382"/>
              <a:gd name="connsiteY21" fmla="*/ 586853 h 3398292"/>
              <a:gd name="connsiteX22" fmla="*/ 2688609 w 2852382"/>
              <a:gd name="connsiteY22" fmla="*/ 709683 h 3398292"/>
              <a:gd name="connsiteX23" fmla="*/ 2702257 w 2852382"/>
              <a:gd name="connsiteY23" fmla="*/ 750626 h 3398292"/>
              <a:gd name="connsiteX24" fmla="*/ 2729553 w 2852382"/>
              <a:gd name="connsiteY24" fmla="*/ 791570 h 3398292"/>
              <a:gd name="connsiteX25" fmla="*/ 2756848 w 2852382"/>
              <a:gd name="connsiteY25" fmla="*/ 914400 h 3398292"/>
              <a:gd name="connsiteX26" fmla="*/ 2770496 w 2852382"/>
              <a:gd name="connsiteY26" fmla="*/ 1037229 h 3398292"/>
              <a:gd name="connsiteX27" fmla="*/ 2797791 w 2852382"/>
              <a:gd name="connsiteY27" fmla="*/ 1119116 h 3398292"/>
              <a:gd name="connsiteX28" fmla="*/ 2838735 w 2852382"/>
              <a:gd name="connsiteY28" fmla="*/ 1241946 h 3398292"/>
              <a:gd name="connsiteX29" fmla="*/ 2852382 w 2852382"/>
              <a:gd name="connsiteY29" fmla="*/ 1282889 h 3398292"/>
              <a:gd name="connsiteX30" fmla="*/ 2838735 w 2852382"/>
              <a:gd name="connsiteY30" fmla="*/ 2019868 h 3398292"/>
              <a:gd name="connsiteX31" fmla="*/ 2797791 w 2852382"/>
              <a:gd name="connsiteY31" fmla="*/ 2142698 h 3398292"/>
              <a:gd name="connsiteX32" fmla="*/ 2756848 w 2852382"/>
              <a:gd name="connsiteY32" fmla="*/ 2265528 h 3398292"/>
              <a:gd name="connsiteX33" fmla="*/ 2743200 w 2852382"/>
              <a:gd name="connsiteY33" fmla="*/ 2306471 h 3398292"/>
              <a:gd name="connsiteX34" fmla="*/ 2729553 w 2852382"/>
              <a:gd name="connsiteY34" fmla="*/ 2347414 h 3398292"/>
              <a:gd name="connsiteX35" fmla="*/ 2702257 w 2852382"/>
              <a:gd name="connsiteY35" fmla="*/ 2388358 h 3398292"/>
              <a:gd name="connsiteX36" fmla="*/ 2674962 w 2852382"/>
              <a:gd name="connsiteY36" fmla="*/ 2470244 h 3398292"/>
              <a:gd name="connsiteX37" fmla="*/ 2647666 w 2852382"/>
              <a:gd name="connsiteY37" fmla="*/ 2552131 h 3398292"/>
              <a:gd name="connsiteX38" fmla="*/ 2606723 w 2852382"/>
              <a:gd name="connsiteY38" fmla="*/ 2634017 h 3398292"/>
              <a:gd name="connsiteX39" fmla="*/ 2565780 w 2852382"/>
              <a:gd name="connsiteY39" fmla="*/ 2661313 h 3398292"/>
              <a:gd name="connsiteX40" fmla="*/ 2497541 w 2852382"/>
              <a:gd name="connsiteY40" fmla="*/ 2743200 h 3398292"/>
              <a:gd name="connsiteX41" fmla="*/ 2456597 w 2852382"/>
              <a:gd name="connsiteY41" fmla="*/ 2756847 h 3398292"/>
              <a:gd name="connsiteX42" fmla="*/ 2333768 w 2852382"/>
              <a:gd name="connsiteY42" fmla="*/ 2852382 h 3398292"/>
              <a:gd name="connsiteX43" fmla="*/ 2292824 w 2852382"/>
              <a:gd name="connsiteY43" fmla="*/ 2866029 h 3398292"/>
              <a:gd name="connsiteX44" fmla="*/ 2251881 w 2852382"/>
              <a:gd name="connsiteY44" fmla="*/ 2893325 h 3398292"/>
              <a:gd name="connsiteX45" fmla="*/ 2129051 w 2852382"/>
              <a:gd name="connsiteY45" fmla="*/ 2988859 h 3398292"/>
              <a:gd name="connsiteX46" fmla="*/ 2047165 w 2852382"/>
              <a:gd name="connsiteY46" fmla="*/ 3029802 h 3398292"/>
              <a:gd name="connsiteX47" fmla="*/ 1856096 w 2852382"/>
              <a:gd name="connsiteY47" fmla="*/ 3166280 h 3398292"/>
              <a:gd name="connsiteX48" fmla="*/ 1774209 w 2852382"/>
              <a:gd name="connsiteY48" fmla="*/ 3220871 h 3398292"/>
              <a:gd name="connsiteX49" fmla="*/ 1719618 w 2852382"/>
              <a:gd name="connsiteY49" fmla="*/ 3248167 h 3398292"/>
              <a:gd name="connsiteX50" fmla="*/ 1678675 w 2852382"/>
              <a:gd name="connsiteY50" fmla="*/ 3261814 h 3398292"/>
              <a:gd name="connsiteX51" fmla="*/ 1514902 w 2852382"/>
              <a:gd name="connsiteY51" fmla="*/ 3343701 h 3398292"/>
              <a:gd name="connsiteX52" fmla="*/ 1473959 w 2852382"/>
              <a:gd name="connsiteY52" fmla="*/ 3357349 h 3398292"/>
              <a:gd name="connsiteX53" fmla="*/ 1269242 w 2852382"/>
              <a:gd name="connsiteY53" fmla="*/ 3343701 h 3398292"/>
              <a:gd name="connsiteX54" fmla="*/ 1187356 w 2852382"/>
              <a:gd name="connsiteY54" fmla="*/ 3330053 h 3398292"/>
              <a:gd name="connsiteX55" fmla="*/ 968991 w 2852382"/>
              <a:gd name="connsiteY55" fmla="*/ 3343701 h 3398292"/>
              <a:gd name="connsiteX56" fmla="*/ 846162 w 2852382"/>
              <a:gd name="connsiteY56" fmla="*/ 3384644 h 3398292"/>
              <a:gd name="connsiteX57" fmla="*/ 805218 w 2852382"/>
              <a:gd name="connsiteY57" fmla="*/ 3398292 h 3398292"/>
              <a:gd name="connsiteX58" fmla="*/ 682388 w 2852382"/>
              <a:gd name="connsiteY58" fmla="*/ 3384644 h 3398292"/>
              <a:gd name="connsiteX59" fmla="*/ 573206 w 2852382"/>
              <a:gd name="connsiteY59" fmla="*/ 3357349 h 3398292"/>
              <a:gd name="connsiteX60" fmla="*/ 518615 w 2852382"/>
              <a:gd name="connsiteY60" fmla="*/ 3343701 h 3398292"/>
              <a:gd name="connsiteX61" fmla="*/ 464024 w 2852382"/>
              <a:gd name="connsiteY61" fmla="*/ 3330053 h 3398292"/>
              <a:gd name="connsiteX62" fmla="*/ 382138 w 2852382"/>
              <a:gd name="connsiteY62" fmla="*/ 3302758 h 3398292"/>
              <a:gd name="connsiteX63" fmla="*/ 341194 w 2852382"/>
              <a:gd name="connsiteY63" fmla="*/ 3289110 h 3398292"/>
              <a:gd name="connsiteX64" fmla="*/ 286603 w 2852382"/>
              <a:gd name="connsiteY64" fmla="*/ 3275462 h 3398292"/>
              <a:gd name="connsiteX65" fmla="*/ 204717 w 2852382"/>
              <a:gd name="connsiteY65" fmla="*/ 3248167 h 3398292"/>
              <a:gd name="connsiteX66" fmla="*/ 163774 w 2852382"/>
              <a:gd name="connsiteY66" fmla="*/ 3234519 h 3398292"/>
              <a:gd name="connsiteX67" fmla="*/ 122830 w 2852382"/>
              <a:gd name="connsiteY67" fmla="*/ 3207223 h 3398292"/>
              <a:gd name="connsiteX68" fmla="*/ 40944 w 2852382"/>
              <a:gd name="connsiteY68" fmla="*/ 3179928 h 3398292"/>
              <a:gd name="connsiteX69" fmla="*/ 13648 w 2852382"/>
              <a:gd name="connsiteY69" fmla="*/ 3138985 h 3398292"/>
              <a:gd name="connsiteX70" fmla="*/ 0 w 2852382"/>
              <a:gd name="connsiteY70" fmla="*/ 3084394 h 339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852382" h="3398292">
                <a:moveTo>
                  <a:pt x="1310185" y="218364"/>
                </a:moveTo>
                <a:cubicBezTo>
                  <a:pt x="1341639" y="213122"/>
                  <a:pt x="1399415" y="207868"/>
                  <a:pt x="1433015" y="191068"/>
                </a:cubicBezTo>
                <a:cubicBezTo>
                  <a:pt x="1447686" y="183733"/>
                  <a:pt x="1460311" y="172871"/>
                  <a:pt x="1473959" y="163773"/>
                </a:cubicBezTo>
                <a:cubicBezTo>
                  <a:pt x="1483057" y="150125"/>
                  <a:pt x="1488446" y="133076"/>
                  <a:pt x="1501254" y="122829"/>
                </a:cubicBezTo>
                <a:cubicBezTo>
                  <a:pt x="1512487" y="113842"/>
                  <a:pt x="1529330" y="115615"/>
                  <a:pt x="1542197" y="109182"/>
                </a:cubicBezTo>
                <a:cubicBezTo>
                  <a:pt x="1671968" y="44297"/>
                  <a:pt x="1453762" y="125012"/>
                  <a:pt x="1665027" y="54591"/>
                </a:cubicBezTo>
                <a:lnTo>
                  <a:pt x="1746914" y="27295"/>
                </a:lnTo>
                <a:cubicBezTo>
                  <a:pt x="1760562" y="22746"/>
                  <a:pt x="1773616" y="15681"/>
                  <a:pt x="1787857" y="13647"/>
                </a:cubicBezTo>
                <a:lnTo>
                  <a:pt x="1883391" y="0"/>
                </a:lnTo>
                <a:cubicBezTo>
                  <a:pt x="1930901" y="5279"/>
                  <a:pt x="2039718" y="8684"/>
                  <a:pt x="2088108" y="40943"/>
                </a:cubicBezTo>
                <a:cubicBezTo>
                  <a:pt x="2205449" y="119170"/>
                  <a:pt x="2056983" y="25380"/>
                  <a:pt x="2169994" y="81886"/>
                </a:cubicBezTo>
                <a:cubicBezTo>
                  <a:pt x="2184665" y="89222"/>
                  <a:pt x="2196267" y="101846"/>
                  <a:pt x="2210938" y="109182"/>
                </a:cubicBezTo>
                <a:cubicBezTo>
                  <a:pt x="2230513" y="118969"/>
                  <a:pt x="2288987" y="132106"/>
                  <a:pt x="2306472" y="136477"/>
                </a:cubicBezTo>
                <a:cubicBezTo>
                  <a:pt x="2320120" y="145576"/>
                  <a:pt x="2337168" y="150965"/>
                  <a:pt x="2347415" y="163773"/>
                </a:cubicBezTo>
                <a:cubicBezTo>
                  <a:pt x="2356402" y="175007"/>
                  <a:pt x="2354077" y="192140"/>
                  <a:pt x="2361063" y="204716"/>
                </a:cubicBezTo>
                <a:cubicBezTo>
                  <a:pt x="2376995" y="233393"/>
                  <a:pt x="2397457" y="259307"/>
                  <a:pt x="2415654" y="286602"/>
                </a:cubicBezTo>
                <a:cubicBezTo>
                  <a:pt x="2424753" y="300250"/>
                  <a:pt x="2429302" y="318447"/>
                  <a:pt x="2442950" y="327546"/>
                </a:cubicBezTo>
                <a:lnTo>
                  <a:pt x="2483893" y="354841"/>
                </a:lnTo>
                <a:lnTo>
                  <a:pt x="2565780" y="477671"/>
                </a:lnTo>
                <a:cubicBezTo>
                  <a:pt x="2574878" y="491319"/>
                  <a:pt x="2587888" y="503053"/>
                  <a:pt x="2593075" y="518614"/>
                </a:cubicBezTo>
                <a:cubicBezTo>
                  <a:pt x="2597624" y="532262"/>
                  <a:pt x="2597736" y="548324"/>
                  <a:pt x="2606723" y="559558"/>
                </a:cubicBezTo>
                <a:cubicBezTo>
                  <a:pt x="2616969" y="572366"/>
                  <a:pt x="2634018" y="577755"/>
                  <a:pt x="2647666" y="586853"/>
                </a:cubicBezTo>
                <a:lnTo>
                  <a:pt x="2688609" y="709683"/>
                </a:lnTo>
                <a:cubicBezTo>
                  <a:pt x="2693158" y="723331"/>
                  <a:pt x="2694277" y="738656"/>
                  <a:pt x="2702257" y="750626"/>
                </a:cubicBezTo>
                <a:lnTo>
                  <a:pt x="2729553" y="791570"/>
                </a:lnTo>
                <a:cubicBezTo>
                  <a:pt x="2739485" y="831299"/>
                  <a:pt x="2751073" y="873979"/>
                  <a:pt x="2756848" y="914400"/>
                </a:cubicBezTo>
                <a:cubicBezTo>
                  <a:pt x="2762674" y="955181"/>
                  <a:pt x="2762417" y="996834"/>
                  <a:pt x="2770496" y="1037229"/>
                </a:cubicBezTo>
                <a:cubicBezTo>
                  <a:pt x="2776139" y="1065442"/>
                  <a:pt x="2788693" y="1091820"/>
                  <a:pt x="2797791" y="1119116"/>
                </a:cubicBezTo>
                <a:lnTo>
                  <a:pt x="2838735" y="1241946"/>
                </a:lnTo>
                <a:lnTo>
                  <a:pt x="2852382" y="1282889"/>
                </a:lnTo>
                <a:cubicBezTo>
                  <a:pt x="2847833" y="1528549"/>
                  <a:pt x="2851005" y="1774473"/>
                  <a:pt x="2838735" y="2019868"/>
                </a:cubicBezTo>
                <a:cubicBezTo>
                  <a:pt x="2838735" y="2019871"/>
                  <a:pt x="2804615" y="2122225"/>
                  <a:pt x="2797791" y="2142698"/>
                </a:cubicBezTo>
                <a:lnTo>
                  <a:pt x="2756848" y="2265528"/>
                </a:lnTo>
                <a:lnTo>
                  <a:pt x="2743200" y="2306471"/>
                </a:lnTo>
                <a:cubicBezTo>
                  <a:pt x="2738651" y="2320119"/>
                  <a:pt x="2737533" y="2335444"/>
                  <a:pt x="2729553" y="2347414"/>
                </a:cubicBezTo>
                <a:cubicBezTo>
                  <a:pt x="2720454" y="2361062"/>
                  <a:pt x="2708919" y="2373369"/>
                  <a:pt x="2702257" y="2388358"/>
                </a:cubicBezTo>
                <a:cubicBezTo>
                  <a:pt x="2690572" y="2414650"/>
                  <a:pt x="2684060" y="2442949"/>
                  <a:pt x="2674962" y="2470244"/>
                </a:cubicBezTo>
                <a:lnTo>
                  <a:pt x="2647666" y="2552131"/>
                </a:lnTo>
                <a:cubicBezTo>
                  <a:pt x="2636566" y="2585430"/>
                  <a:pt x="2633179" y="2607561"/>
                  <a:pt x="2606723" y="2634017"/>
                </a:cubicBezTo>
                <a:cubicBezTo>
                  <a:pt x="2595125" y="2645615"/>
                  <a:pt x="2579428" y="2652214"/>
                  <a:pt x="2565780" y="2661313"/>
                </a:cubicBezTo>
                <a:cubicBezTo>
                  <a:pt x="2545640" y="2691522"/>
                  <a:pt x="2529063" y="2722185"/>
                  <a:pt x="2497541" y="2743200"/>
                </a:cubicBezTo>
                <a:cubicBezTo>
                  <a:pt x="2485571" y="2751180"/>
                  <a:pt x="2470245" y="2752298"/>
                  <a:pt x="2456597" y="2756847"/>
                </a:cubicBezTo>
                <a:cubicBezTo>
                  <a:pt x="2421271" y="2792174"/>
                  <a:pt x="2382740" y="2836059"/>
                  <a:pt x="2333768" y="2852382"/>
                </a:cubicBezTo>
                <a:lnTo>
                  <a:pt x="2292824" y="2866029"/>
                </a:lnTo>
                <a:cubicBezTo>
                  <a:pt x="2279176" y="2875128"/>
                  <a:pt x="2264482" y="2882824"/>
                  <a:pt x="2251881" y="2893325"/>
                </a:cubicBezTo>
                <a:cubicBezTo>
                  <a:pt x="2204778" y="2932578"/>
                  <a:pt x="2198040" y="2965862"/>
                  <a:pt x="2129051" y="2988859"/>
                </a:cubicBezTo>
                <a:cubicBezTo>
                  <a:pt x="2079688" y="3005314"/>
                  <a:pt x="2091937" y="2997241"/>
                  <a:pt x="2047165" y="3029802"/>
                </a:cubicBezTo>
                <a:cubicBezTo>
                  <a:pt x="1860929" y="3165246"/>
                  <a:pt x="2012473" y="3062028"/>
                  <a:pt x="1856096" y="3166280"/>
                </a:cubicBezTo>
                <a:lnTo>
                  <a:pt x="1774209" y="3220871"/>
                </a:lnTo>
                <a:cubicBezTo>
                  <a:pt x="1756012" y="3229970"/>
                  <a:pt x="1738318" y="3240153"/>
                  <a:pt x="1719618" y="3248167"/>
                </a:cubicBezTo>
                <a:cubicBezTo>
                  <a:pt x="1706395" y="3253834"/>
                  <a:pt x="1692323" y="3257265"/>
                  <a:pt x="1678675" y="3261814"/>
                </a:cubicBezTo>
                <a:cubicBezTo>
                  <a:pt x="1572848" y="3332365"/>
                  <a:pt x="1627910" y="3306031"/>
                  <a:pt x="1514902" y="3343701"/>
                </a:cubicBezTo>
                <a:lnTo>
                  <a:pt x="1473959" y="3357349"/>
                </a:lnTo>
                <a:cubicBezTo>
                  <a:pt x="1405720" y="3352800"/>
                  <a:pt x="1337324" y="3350185"/>
                  <a:pt x="1269242" y="3343701"/>
                </a:cubicBezTo>
                <a:cubicBezTo>
                  <a:pt x="1241695" y="3341077"/>
                  <a:pt x="1215028" y="3330053"/>
                  <a:pt x="1187356" y="3330053"/>
                </a:cubicBezTo>
                <a:cubicBezTo>
                  <a:pt x="1114426" y="3330053"/>
                  <a:pt x="1041779" y="3339152"/>
                  <a:pt x="968991" y="3343701"/>
                </a:cubicBezTo>
                <a:lnTo>
                  <a:pt x="846162" y="3384644"/>
                </a:lnTo>
                <a:lnTo>
                  <a:pt x="805218" y="3398292"/>
                </a:lnTo>
                <a:cubicBezTo>
                  <a:pt x="764275" y="3393743"/>
                  <a:pt x="722956" y="3391803"/>
                  <a:pt x="682388" y="3384644"/>
                </a:cubicBezTo>
                <a:cubicBezTo>
                  <a:pt x="645445" y="3378125"/>
                  <a:pt x="609600" y="3366447"/>
                  <a:pt x="573206" y="3357349"/>
                </a:cubicBezTo>
                <a:lnTo>
                  <a:pt x="518615" y="3343701"/>
                </a:lnTo>
                <a:cubicBezTo>
                  <a:pt x="500418" y="3339152"/>
                  <a:pt x="481819" y="3335984"/>
                  <a:pt x="464024" y="3330053"/>
                </a:cubicBezTo>
                <a:lnTo>
                  <a:pt x="382138" y="3302758"/>
                </a:lnTo>
                <a:cubicBezTo>
                  <a:pt x="368490" y="3298209"/>
                  <a:pt x="355151" y="3292599"/>
                  <a:pt x="341194" y="3289110"/>
                </a:cubicBezTo>
                <a:cubicBezTo>
                  <a:pt x="322997" y="3284561"/>
                  <a:pt x="304569" y="3280852"/>
                  <a:pt x="286603" y="3275462"/>
                </a:cubicBezTo>
                <a:cubicBezTo>
                  <a:pt x="259045" y="3267195"/>
                  <a:pt x="232012" y="3257265"/>
                  <a:pt x="204717" y="3248167"/>
                </a:cubicBezTo>
                <a:cubicBezTo>
                  <a:pt x="191069" y="3243618"/>
                  <a:pt x="175744" y="3242499"/>
                  <a:pt x="163774" y="3234519"/>
                </a:cubicBezTo>
                <a:cubicBezTo>
                  <a:pt x="150126" y="3225420"/>
                  <a:pt x="137819" y="3213885"/>
                  <a:pt x="122830" y="3207223"/>
                </a:cubicBezTo>
                <a:cubicBezTo>
                  <a:pt x="96538" y="3195538"/>
                  <a:pt x="40944" y="3179928"/>
                  <a:pt x="40944" y="3179928"/>
                </a:cubicBezTo>
                <a:cubicBezTo>
                  <a:pt x="31845" y="3166280"/>
                  <a:pt x="20109" y="3154061"/>
                  <a:pt x="13648" y="3138985"/>
                </a:cubicBezTo>
                <a:cubicBezTo>
                  <a:pt x="6259" y="3121745"/>
                  <a:pt x="0" y="3084394"/>
                  <a:pt x="0" y="3084394"/>
                </a:cubicBezTo>
              </a:path>
            </a:pathLst>
          </a:cu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B50ACED5-458A-473D-A1DD-474C897F7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r="56208" b="43292"/>
          <a:stretch/>
        </p:blipFill>
        <p:spPr bwMode="auto">
          <a:xfrm rot="5400000">
            <a:off x="3941464" y="1401141"/>
            <a:ext cx="6032179" cy="475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45C56B3-6463-429C-82BF-2A4B59B618EE}"/>
              </a:ext>
            </a:extLst>
          </p:cNvPr>
          <p:cNvSpPr/>
          <p:nvPr/>
        </p:nvSpPr>
        <p:spPr>
          <a:xfrm>
            <a:off x="6031346" y="2419927"/>
            <a:ext cx="979054" cy="1921164"/>
          </a:xfrm>
          <a:custGeom>
            <a:avLst/>
            <a:gdLst>
              <a:gd name="connsiteX0" fmla="*/ 766618 w 979054"/>
              <a:gd name="connsiteY0" fmla="*/ 0 h 1921164"/>
              <a:gd name="connsiteX1" fmla="*/ 775854 w 979054"/>
              <a:gd name="connsiteY1" fmla="*/ 46182 h 1921164"/>
              <a:gd name="connsiteX2" fmla="*/ 812800 w 979054"/>
              <a:gd name="connsiteY2" fmla="*/ 129309 h 1921164"/>
              <a:gd name="connsiteX3" fmla="*/ 840509 w 979054"/>
              <a:gd name="connsiteY3" fmla="*/ 249382 h 1921164"/>
              <a:gd name="connsiteX4" fmla="*/ 858982 w 979054"/>
              <a:gd name="connsiteY4" fmla="*/ 304800 h 1921164"/>
              <a:gd name="connsiteX5" fmla="*/ 877454 w 979054"/>
              <a:gd name="connsiteY5" fmla="*/ 341746 h 1921164"/>
              <a:gd name="connsiteX6" fmla="*/ 886691 w 979054"/>
              <a:gd name="connsiteY6" fmla="*/ 369455 h 1921164"/>
              <a:gd name="connsiteX7" fmla="*/ 905163 w 979054"/>
              <a:gd name="connsiteY7" fmla="*/ 397164 h 1921164"/>
              <a:gd name="connsiteX8" fmla="*/ 923636 w 979054"/>
              <a:gd name="connsiteY8" fmla="*/ 452582 h 1921164"/>
              <a:gd name="connsiteX9" fmla="*/ 942109 w 979054"/>
              <a:gd name="connsiteY9" fmla="*/ 517237 h 1921164"/>
              <a:gd name="connsiteX10" fmla="*/ 951345 w 979054"/>
              <a:gd name="connsiteY10" fmla="*/ 544946 h 1921164"/>
              <a:gd name="connsiteX11" fmla="*/ 969818 w 979054"/>
              <a:gd name="connsiteY11" fmla="*/ 646546 h 1921164"/>
              <a:gd name="connsiteX12" fmla="*/ 979054 w 979054"/>
              <a:gd name="connsiteY12" fmla="*/ 683491 h 1921164"/>
              <a:gd name="connsiteX13" fmla="*/ 969818 w 979054"/>
              <a:gd name="connsiteY13" fmla="*/ 1136073 h 1921164"/>
              <a:gd name="connsiteX14" fmla="*/ 960582 w 979054"/>
              <a:gd name="connsiteY14" fmla="*/ 1182255 h 1921164"/>
              <a:gd name="connsiteX15" fmla="*/ 951345 w 979054"/>
              <a:gd name="connsiteY15" fmla="*/ 1237673 h 1921164"/>
              <a:gd name="connsiteX16" fmla="*/ 960582 w 979054"/>
              <a:gd name="connsiteY16" fmla="*/ 1450109 h 1921164"/>
              <a:gd name="connsiteX17" fmla="*/ 951345 w 979054"/>
              <a:gd name="connsiteY17" fmla="*/ 1551709 h 1921164"/>
              <a:gd name="connsiteX18" fmla="*/ 886691 w 979054"/>
              <a:gd name="connsiteY18" fmla="*/ 1625600 h 1921164"/>
              <a:gd name="connsiteX19" fmla="*/ 840509 w 979054"/>
              <a:gd name="connsiteY19" fmla="*/ 1662546 h 1921164"/>
              <a:gd name="connsiteX20" fmla="*/ 785091 w 979054"/>
              <a:gd name="connsiteY20" fmla="*/ 1708728 h 1921164"/>
              <a:gd name="connsiteX21" fmla="*/ 683491 w 979054"/>
              <a:gd name="connsiteY21" fmla="*/ 1736437 h 1921164"/>
              <a:gd name="connsiteX22" fmla="*/ 591127 w 979054"/>
              <a:gd name="connsiteY22" fmla="*/ 1745673 h 1921164"/>
              <a:gd name="connsiteX23" fmla="*/ 508000 w 979054"/>
              <a:gd name="connsiteY23" fmla="*/ 1754909 h 1921164"/>
              <a:gd name="connsiteX24" fmla="*/ 424873 w 979054"/>
              <a:gd name="connsiteY24" fmla="*/ 1773382 h 1921164"/>
              <a:gd name="connsiteX25" fmla="*/ 369454 w 979054"/>
              <a:gd name="connsiteY25" fmla="*/ 1791855 h 1921164"/>
              <a:gd name="connsiteX26" fmla="*/ 341745 w 979054"/>
              <a:gd name="connsiteY26" fmla="*/ 1801091 h 1921164"/>
              <a:gd name="connsiteX27" fmla="*/ 314036 w 979054"/>
              <a:gd name="connsiteY27" fmla="*/ 1819564 h 1921164"/>
              <a:gd name="connsiteX28" fmla="*/ 258618 w 979054"/>
              <a:gd name="connsiteY28" fmla="*/ 1838037 h 1921164"/>
              <a:gd name="connsiteX29" fmla="*/ 230909 w 979054"/>
              <a:gd name="connsiteY29" fmla="*/ 1856509 h 1921164"/>
              <a:gd name="connsiteX30" fmla="*/ 147782 w 979054"/>
              <a:gd name="connsiteY30" fmla="*/ 1884218 h 1921164"/>
              <a:gd name="connsiteX31" fmla="*/ 64654 w 979054"/>
              <a:gd name="connsiteY31" fmla="*/ 1911928 h 1921164"/>
              <a:gd name="connsiteX32" fmla="*/ 36945 w 979054"/>
              <a:gd name="connsiteY32" fmla="*/ 1921164 h 1921164"/>
              <a:gd name="connsiteX33" fmla="*/ 0 w 979054"/>
              <a:gd name="connsiteY33" fmla="*/ 1911928 h 192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79054" h="1921164">
                <a:moveTo>
                  <a:pt x="766618" y="0"/>
                </a:moveTo>
                <a:cubicBezTo>
                  <a:pt x="769697" y="15394"/>
                  <a:pt x="770342" y="31483"/>
                  <a:pt x="775854" y="46182"/>
                </a:cubicBezTo>
                <a:cubicBezTo>
                  <a:pt x="809022" y="134630"/>
                  <a:pt x="783987" y="-14764"/>
                  <a:pt x="812800" y="129309"/>
                </a:cubicBezTo>
                <a:cubicBezTo>
                  <a:pt x="820127" y="165947"/>
                  <a:pt x="829367" y="215957"/>
                  <a:pt x="840509" y="249382"/>
                </a:cubicBezTo>
                <a:cubicBezTo>
                  <a:pt x="846667" y="267855"/>
                  <a:pt x="850274" y="287384"/>
                  <a:pt x="858982" y="304800"/>
                </a:cubicBezTo>
                <a:cubicBezTo>
                  <a:pt x="865139" y="317115"/>
                  <a:pt x="872030" y="329090"/>
                  <a:pt x="877454" y="341746"/>
                </a:cubicBezTo>
                <a:cubicBezTo>
                  <a:pt x="881289" y="350695"/>
                  <a:pt x="882337" y="360747"/>
                  <a:pt x="886691" y="369455"/>
                </a:cubicBezTo>
                <a:cubicBezTo>
                  <a:pt x="891655" y="379384"/>
                  <a:pt x="900655" y="387020"/>
                  <a:pt x="905163" y="397164"/>
                </a:cubicBezTo>
                <a:cubicBezTo>
                  <a:pt x="913071" y="414958"/>
                  <a:pt x="917478" y="434109"/>
                  <a:pt x="923636" y="452582"/>
                </a:cubicBezTo>
                <a:cubicBezTo>
                  <a:pt x="945781" y="519015"/>
                  <a:pt x="918916" y="436057"/>
                  <a:pt x="942109" y="517237"/>
                </a:cubicBezTo>
                <a:cubicBezTo>
                  <a:pt x="944784" y="526598"/>
                  <a:pt x="948984" y="535501"/>
                  <a:pt x="951345" y="544946"/>
                </a:cubicBezTo>
                <a:cubicBezTo>
                  <a:pt x="961255" y="584587"/>
                  <a:pt x="961579" y="605351"/>
                  <a:pt x="969818" y="646546"/>
                </a:cubicBezTo>
                <a:cubicBezTo>
                  <a:pt x="972307" y="658993"/>
                  <a:pt x="975975" y="671176"/>
                  <a:pt x="979054" y="683491"/>
                </a:cubicBezTo>
                <a:cubicBezTo>
                  <a:pt x="975975" y="834352"/>
                  <a:pt x="975403" y="985284"/>
                  <a:pt x="969818" y="1136073"/>
                </a:cubicBezTo>
                <a:cubicBezTo>
                  <a:pt x="969237" y="1151761"/>
                  <a:pt x="963390" y="1166809"/>
                  <a:pt x="960582" y="1182255"/>
                </a:cubicBezTo>
                <a:cubicBezTo>
                  <a:pt x="957232" y="1200680"/>
                  <a:pt x="954424" y="1219200"/>
                  <a:pt x="951345" y="1237673"/>
                </a:cubicBezTo>
                <a:cubicBezTo>
                  <a:pt x="954424" y="1308485"/>
                  <a:pt x="960582" y="1379230"/>
                  <a:pt x="960582" y="1450109"/>
                </a:cubicBezTo>
                <a:cubicBezTo>
                  <a:pt x="960582" y="1484115"/>
                  <a:pt x="960940" y="1519084"/>
                  <a:pt x="951345" y="1551709"/>
                </a:cubicBezTo>
                <a:cubicBezTo>
                  <a:pt x="938203" y="1596391"/>
                  <a:pt x="917893" y="1604799"/>
                  <a:pt x="886691" y="1625600"/>
                </a:cubicBezTo>
                <a:cubicBezTo>
                  <a:pt x="845377" y="1687570"/>
                  <a:pt x="894045" y="1626855"/>
                  <a:pt x="840509" y="1662546"/>
                </a:cubicBezTo>
                <a:cubicBezTo>
                  <a:pt x="797012" y="1691544"/>
                  <a:pt x="830415" y="1688584"/>
                  <a:pt x="785091" y="1708728"/>
                </a:cubicBezTo>
                <a:cubicBezTo>
                  <a:pt x="757246" y="1721104"/>
                  <a:pt x="714529" y="1732299"/>
                  <a:pt x="683491" y="1736437"/>
                </a:cubicBezTo>
                <a:cubicBezTo>
                  <a:pt x="652821" y="1740526"/>
                  <a:pt x="621899" y="1742434"/>
                  <a:pt x="591127" y="1745673"/>
                </a:cubicBezTo>
                <a:cubicBezTo>
                  <a:pt x="563401" y="1748591"/>
                  <a:pt x="535599" y="1750966"/>
                  <a:pt x="508000" y="1754909"/>
                </a:cubicBezTo>
                <a:cubicBezTo>
                  <a:pt x="491228" y="1757305"/>
                  <a:pt x="443202" y="1767883"/>
                  <a:pt x="424873" y="1773382"/>
                </a:cubicBezTo>
                <a:cubicBezTo>
                  <a:pt x="406222" y="1778977"/>
                  <a:pt x="387927" y="1785697"/>
                  <a:pt x="369454" y="1791855"/>
                </a:cubicBezTo>
                <a:lnTo>
                  <a:pt x="341745" y="1801091"/>
                </a:lnTo>
                <a:cubicBezTo>
                  <a:pt x="332509" y="1807249"/>
                  <a:pt x="324180" y="1815055"/>
                  <a:pt x="314036" y="1819564"/>
                </a:cubicBezTo>
                <a:cubicBezTo>
                  <a:pt x="296242" y="1827472"/>
                  <a:pt x="274820" y="1827236"/>
                  <a:pt x="258618" y="1838037"/>
                </a:cubicBezTo>
                <a:cubicBezTo>
                  <a:pt x="249382" y="1844194"/>
                  <a:pt x="241053" y="1852001"/>
                  <a:pt x="230909" y="1856509"/>
                </a:cubicBezTo>
                <a:cubicBezTo>
                  <a:pt x="230894" y="1856516"/>
                  <a:pt x="161644" y="1879597"/>
                  <a:pt x="147782" y="1884218"/>
                </a:cubicBezTo>
                <a:lnTo>
                  <a:pt x="64654" y="1911928"/>
                </a:lnTo>
                <a:lnTo>
                  <a:pt x="36945" y="1921164"/>
                </a:lnTo>
                <a:lnTo>
                  <a:pt x="0" y="1911928"/>
                </a:lnTo>
              </a:path>
            </a:pathLst>
          </a:custGeom>
          <a:noFill/>
          <a:ln w="539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4191000" y="2590800"/>
            <a:ext cx="2655627" cy="1233901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stCxn id="37" idx="2"/>
          </p:cNvCxnSpPr>
          <p:nvPr/>
        </p:nvCxnSpPr>
        <p:spPr>
          <a:xfrm flipH="1">
            <a:off x="9070689" y="2206728"/>
            <a:ext cx="1600196" cy="8503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88DDA1-16DA-4D93-9FAD-E8A16DDAE943}"/>
              </a:ext>
            </a:extLst>
          </p:cNvPr>
          <p:cNvSpPr/>
          <p:nvPr/>
        </p:nvSpPr>
        <p:spPr>
          <a:xfrm>
            <a:off x="5855820" y="1625600"/>
            <a:ext cx="3050385" cy="3990109"/>
          </a:xfrm>
          <a:custGeom>
            <a:avLst/>
            <a:gdLst>
              <a:gd name="connsiteX0" fmla="*/ 1468616 w 3050385"/>
              <a:gd name="connsiteY0" fmla="*/ 212436 h 3990109"/>
              <a:gd name="connsiteX1" fmla="*/ 1551744 w 3050385"/>
              <a:gd name="connsiteY1" fmla="*/ 147782 h 3990109"/>
              <a:gd name="connsiteX2" fmla="*/ 1579453 w 3050385"/>
              <a:gd name="connsiteY2" fmla="*/ 138545 h 3990109"/>
              <a:gd name="connsiteX3" fmla="*/ 1662580 w 3050385"/>
              <a:gd name="connsiteY3" fmla="*/ 92364 h 3990109"/>
              <a:gd name="connsiteX4" fmla="*/ 1690289 w 3050385"/>
              <a:gd name="connsiteY4" fmla="*/ 73891 h 3990109"/>
              <a:gd name="connsiteX5" fmla="*/ 1745707 w 3050385"/>
              <a:gd name="connsiteY5" fmla="*/ 55418 h 3990109"/>
              <a:gd name="connsiteX6" fmla="*/ 1828835 w 3050385"/>
              <a:gd name="connsiteY6" fmla="*/ 18473 h 3990109"/>
              <a:gd name="connsiteX7" fmla="*/ 1856544 w 3050385"/>
              <a:gd name="connsiteY7" fmla="*/ 9236 h 3990109"/>
              <a:gd name="connsiteX8" fmla="*/ 1884253 w 3050385"/>
              <a:gd name="connsiteY8" fmla="*/ 0 h 3990109"/>
              <a:gd name="connsiteX9" fmla="*/ 2179816 w 3050385"/>
              <a:gd name="connsiteY9" fmla="*/ 18473 h 3990109"/>
              <a:gd name="connsiteX10" fmla="*/ 2225998 w 3050385"/>
              <a:gd name="connsiteY10" fmla="*/ 27709 h 3990109"/>
              <a:gd name="connsiteX11" fmla="*/ 2290653 w 3050385"/>
              <a:gd name="connsiteY11" fmla="*/ 36945 h 3990109"/>
              <a:gd name="connsiteX12" fmla="*/ 2373780 w 3050385"/>
              <a:gd name="connsiteY12" fmla="*/ 64655 h 3990109"/>
              <a:gd name="connsiteX13" fmla="*/ 2401489 w 3050385"/>
              <a:gd name="connsiteY13" fmla="*/ 73891 h 3990109"/>
              <a:gd name="connsiteX14" fmla="*/ 2429198 w 3050385"/>
              <a:gd name="connsiteY14" fmla="*/ 83127 h 3990109"/>
              <a:gd name="connsiteX15" fmla="*/ 2456907 w 3050385"/>
              <a:gd name="connsiteY15" fmla="*/ 101600 h 3990109"/>
              <a:gd name="connsiteX16" fmla="*/ 2503089 w 3050385"/>
              <a:gd name="connsiteY16" fmla="*/ 110836 h 3990109"/>
              <a:gd name="connsiteX17" fmla="*/ 2540035 w 3050385"/>
              <a:gd name="connsiteY17" fmla="*/ 120073 h 3990109"/>
              <a:gd name="connsiteX18" fmla="*/ 2595453 w 3050385"/>
              <a:gd name="connsiteY18" fmla="*/ 138545 h 3990109"/>
              <a:gd name="connsiteX19" fmla="*/ 2613925 w 3050385"/>
              <a:gd name="connsiteY19" fmla="*/ 193964 h 3990109"/>
              <a:gd name="connsiteX20" fmla="*/ 2623162 w 3050385"/>
              <a:gd name="connsiteY20" fmla="*/ 221673 h 3990109"/>
              <a:gd name="connsiteX21" fmla="*/ 2650871 w 3050385"/>
              <a:gd name="connsiteY21" fmla="*/ 240145 h 3990109"/>
              <a:gd name="connsiteX22" fmla="*/ 2687816 w 3050385"/>
              <a:gd name="connsiteY22" fmla="*/ 295564 h 3990109"/>
              <a:gd name="connsiteX23" fmla="*/ 2706289 w 3050385"/>
              <a:gd name="connsiteY23" fmla="*/ 323273 h 3990109"/>
              <a:gd name="connsiteX24" fmla="*/ 2715525 w 3050385"/>
              <a:gd name="connsiteY24" fmla="*/ 350982 h 3990109"/>
              <a:gd name="connsiteX25" fmla="*/ 2752471 w 3050385"/>
              <a:gd name="connsiteY25" fmla="*/ 406400 h 3990109"/>
              <a:gd name="connsiteX26" fmla="*/ 2789416 w 3050385"/>
              <a:gd name="connsiteY26" fmla="*/ 461818 h 3990109"/>
              <a:gd name="connsiteX27" fmla="*/ 2826362 w 3050385"/>
              <a:gd name="connsiteY27" fmla="*/ 517236 h 3990109"/>
              <a:gd name="connsiteX28" fmla="*/ 2844835 w 3050385"/>
              <a:gd name="connsiteY28" fmla="*/ 544945 h 3990109"/>
              <a:gd name="connsiteX29" fmla="*/ 2872544 w 3050385"/>
              <a:gd name="connsiteY29" fmla="*/ 572655 h 3990109"/>
              <a:gd name="connsiteX30" fmla="*/ 2909489 w 3050385"/>
              <a:gd name="connsiteY30" fmla="*/ 628073 h 3990109"/>
              <a:gd name="connsiteX31" fmla="*/ 2946435 w 3050385"/>
              <a:gd name="connsiteY31" fmla="*/ 683491 h 3990109"/>
              <a:gd name="connsiteX32" fmla="*/ 2955671 w 3050385"/>
              <a:gd name="connsiteY32" fmla="*/ 711200 h 3990109"/>
              <a:gd name="connsiteX33" fmla="*/ 2974144 w 3050385"/>
              <a:gd name="connsiteY33" fmla="*/ 748145 h 3990109"/>
              <a:gd name="connsiteX34" fmla="*/ 2983380 w 3050385"/>
              <a:gd name="connsiteY34" fmla="*/ 794327 h 3990109"/>
              <a:gd name="connsiteX35" fmla="*/ 3001853 w 3050385"/>
              <a:gd name="connsiteY35" fmla="*/ 849745 h 3990109"/>
              <a:gd name="connsiteX36" fmla="*/ 3020325 w 3050385"/>
              <a:gd name="connsiteY36" fmla="*/ 905164 h 3990109"/>
              <a:gd name="connsiteX37" fmla="*/ 3029562 w 3050385"/>
              <a:gd name="connsiteY37" fmla="*/ 932873 h 3990109"/>
              <a:gd name="connsiteX38" fmla="*/ 3038798 w 3050385"/>
              <a:gd name="connsiteY38" fmla="*/ 969818 h 3990109"/>
              <a:gd name="connsiteX39" fmla="*/ 3038798 w 3050385"/>
              <a:gd name="connsiteY39" fmla="*/ 1459345 h 3990109"/>
              <a:gd name="connsiteX40" fmla="*/ 3020325 w 3050385"/>
              <a:gd name="connsiteY40" fmla="*/ 1588655 h 3990109"/>
              <a:gd name="connsiteX41" fmla="*/ 3011089 w 3050385"/>
              <a:gd name="connsiteY41" fmla="*/ 1616364 h 3990109"/>
              <a:gd name="connsiteX42" fmla="*/ 2992616 w 3050385"/>
              <a:gd name="connsiteY42" fmla="*/ 1736436 h 3990109"/>
              <a:gd name="connsiteX43" fmla="*/ 2974144 w 3050385"/>
              <a:gd name="connsiteY43" fmla="*/ 1995055 h 3990109"/>
              <a:gd name="connsiteX44" fmla="*/ 2955671 w 3050385"/>
              <a:gd name="connsiteY44" fmla="*/ 2050473 h 3990109"/>
              <a:gd name="connsiteX45" fmla="*/ 2927962 w 3050385"/>
              <a:gd name="connsiteY45" fmla="*/ 2142836 h 3990109"/>
              <a:gd name="connsiteX46" fmla="*/ 2909489 w 3050385"/>
              <a:gd name="connsiteY46" fmla="*/ 2198255 h 3990109"/>
              <a:gd name="connsiteX47" fmla="*/ 2900253 w 3050385"/>
              <a:gd name="connsiteY47" fmla="*/ 2225964 h 3990109"/>
              <a:gd name="connsiteX48" fmla="*/ 2891016 w 3050385"/>
              <a:gd name="connsiteY48" fmla="*/ 2262909 h 3990109"/>
              <a:gd name="connsiteX49" fmla="*/ 2872544 w 3050385"/>
              <a:gd name="connsiteY49" fmla="*/ 2290618 h 3990109"/>
              <a:gd name="connsiteX50" fmla="*/ 2844835 w 3050385"/>
              <a:gd name="connsiteY50" fmla="*/ 2382982 h 3990109"/>
              <a:gd name="connsiteX51" fmla="*/ 2835598 w 3050385"/>
              <a:gd name="connsiteY51" fmla="*/ 2410691 h 3990109"/>
              <a:gd name="connsiteX52" fmla="*/ 2826362 w 3050385"/>
              <a:gd name="connsiteY52" fmla="*/ 2466109 h 3990109"/>
              <a:gd name="connsiteX53" fmla="*/ 2807889 w 3050385"/>
              <a:gd name="connsiteY53" fmla="*/ 2604655 h 3990109"/>
              <a:gd name="connsiteX54" fmla="*/ 2789416 w 3050385"/>
              <a:gd name="connsiteY54" fmla="*/ 2660073 h 3990109"/>
              <a:gd name="connsiteX55" fmla="*/ 2780180 w 3050385"/>
              <a:gd name="connsiteY55" fmla="*/ 2687782 h 3990109"/>
              <a:gd name="connsiteX56" fmla="*/ 2761707 w 3050385"/>
              <a:gd name="connsiteY56" fmla="*/ 2743200 h 3990109"/>
              <a:gd name="connsiteX57" fmla="*/ 2724762 w 3050385"/>
              <a:gd name="connsiteY57" fmla="*/ 2798618 h 3990109"/>
              <a:gd name="connsiteX58" fmla="*/ 2706289 w 3050385"/>
              <a:gd name="connsiteY58" fmla="*/ 2826327 h 3990109"/>
              <a:gd name="connsiteX59" fmla="*/ 2697053 w 3050385"/>
              <a:gd name="connsiteY59" fmla="*/ 2854036 h 3990109"/>
              <a:gd name="connsiteX60" fmla="*/ 2687816 w 3050385"/>
              <a:gd name="connsiteY60" fmla="*/ 2890982 h 3990109"/>
              <a:gd name="connsiteX61" fmla="*/ 2669344 w 3050385"/>
              <a:gd name="connsiteY61" fmla="*/ 2918691 h 3990109"/>
              <a:gd name="connsiteX62" fmla="*/ 2650871 w 3050385"/>
              <a:gd name="connsiteY62" fmla="*/ 2983345 h 3990109"/>
              <a:gd name="connsiteX63" fmla="*/ 2632398 w 3050385"/>
              <a:gd name="connsiteY63" fmla="*/ 3011055 h 3990109"/>
              <a:gd name="connsiteX64" fmla="*/ 2604689 w 3050385"/>
              <a:gd name="connsiteY64" fmla="*/ 3094182 h 3990109"/>
              <a:gd name="connsiteX65" fmla="*/ 2595453 w 3050385"/>
              <a:gd name="connsiteY65" fmla="*/ 3121891 h 3990109"/>
              <a:gd name="connsiteX66" fmla="*/ 2576980 w 3050385"/>
              <a:gd name="connsiteY66" fmla="*/ 3149600 h 3990109"/>
              <a:gd name="connsiteX67" fmla="*/ 2567744 w 3050385"/>
              <a:gd name="connsiteY67" fmla="*/ 3177309 h 3990109"/>
              <a:gd name="connsiteX68" fmla="*/ 2512325 w 3050385"/>
              <a:gd name="connsiteY68" fmla="*/ 3269673 h 3990109"/>
              <a:gd name="connsiteX69" fmla="*/ 2475380 w 3050385"/>
              <a:gd name="connsiteY69" fmla="*/ 3325091 h 3990109"/>
              <a:gd name="connsiteX70" fmla="*/ 2456907 w 3050385"/>
              <a:gd name="connsiteY70" fmla="*/ 3352800 h 3990109"/>
              <a:gd name="connsiteX71" fmla="*/ 2438435 w 3050385"/>
              <a:gd name="connsiteY71" fmla="*/ 3380509 h 3990109"/>
              <a:gd name="connsiteX72" fmla="*/ 2383016 w 3050385"/>
              <a:gd name="connsiteY72" fmla="*/ 3426691 h 3990109"/>
              <a:gd name="connsiteX73" fmla="*/ 2299889 w 3050385"/>
              <a:gd name="connsiteY73" fmla="*/ 3472873 h 3990109"/>
              <a:gd name="connsiteX74" fmla="*/ 2244471 w 3050385"/>
              <a:gd name="connsiteY74" fmla="*/ 3509818 h 3990109"/>
              <a:gd name="connsiteX75" fmla="*/ 2189053 w 3050385"/>
              <a:gd name="connsiteY75" fmla="*/ 3556000 h 3990109"/>
              <a:gd name="connsiteX76" fmla="*/ 2170580 w 3050385"/>
              <a:gd name="connsiteY76" fmla="*/ 3583709 h 3990109"/>
              <a:gd name="connsiteX77" fmla="*/ 2115162 w 3050385"/>
              <a:gd name="connsiteY77" fmla="*/ 3620655 h 3990109"/>
              <a:gd name="connsiteX78" fmla="*/ 2096689 w 3050385"/>
              <a:gd name="connsiteY78" fmla="*/ 3648364 h 3990109"/>
              <a:gd name="connsiteX79" fmla="*/ 2041271 w 3050385"/>
              <a:gd name="connsiteY79" fmla="*/ 3666836 h 3990109"/>
              <a:gd name="connsiteX80" fmla="*/ 1985853 w 3050385"/>
              <a:gd name="connsiteY80" fmla="*/ 3703782 h 3990109"/>
              <a:gd name="connsiteX81" fmla="*/ 1958144 w 3050385"/>
              <a:gd name="connsiteY81" fmla="*/ 3722255 h 3990109"/>
              <a:gd name="connsiteX82" fmla="*/ 1902725 w 3050385"/>
              <a:gd name="connsiteY82" fmla="*/ 3740727 h 3990109"/>
              <a:gd name="connsiteX83" fmla="*/ 1875016 w 3050385"/>
              <a:gd name="connsiteY83" fmla="*/ 3759200 h 3990109"/>
              <a:gd name="connsiteX84" fmla="*/ 1791889 w 3050385"/>
              <a:gd name="connsiteY84" fmla="*/ 3786909 h 3990109"/>
              <a:gd name="connsiteX85" fmla="*/ 1736471 w 3050385"/>
              <a:gd name="connsiteY85" fmla="*/ 3805382 h 3990109"/>
              <a:gd name="connsiteX86" fmla="*/ 1699525 w 3050385"/>
              <a:gd name="connsiteY86" fmla="*/ 3823855 h 3990109"/>
              <a:gd name="connsiteX87" fmla="*/ 1662580 w 3050385"/>
              <a:gd name="connsiteY87" fmla="*/ 3833091 h 3990109"/>
              <a:gd name="connsiteX88" fmla="*/ 1634871 w 3050385"/>
              <a:gd name="connsiteY88" fmla="*/ 3842327 h 3990109"/>
              <a:gd name="connsiteX89" fmla="*/ 1579453 w 3050385"/>
              <a:gd name="connsiteY89" fmla="*/ 3870036 h 3990109"/>
              <a:gd name="connsiteX90" fmla="*/ 1551744 w 3050385"/>
              <a:gd name="connsiteY90" fmla="*/ 3888509 h 3990109"/>
              <a:gd name="connsiteX91" fmla="*/ 1468616 w 3050385"/>
              <a:gd name="connsiteY91" fmla="*/ 3916218 h 3990109"/>
              <a:gd name="connsiteX92" fmla="*/ 1413198 w 3050385"/>
              <a:gd name="connsiteY92" fmla="*/ 3934691 h 3990109"/>
              <a:gd name="connsiteX93" fmla="*/ 1348544 w 3050385"/>
              <a:gd name="connsiteY93" fmla="*/ 3943927 h 3990109"/>
              <a:gd name="connsiteX94" fmla="*/ 1265416 w 3050385"/>
              <a:gd name="connsiteY94" fmla="*/ 3953164 h 3990109"/>
              <a:gd name="connsiteX95" fmla="*/ 1219235 w 3050385"/>
              <a:gd name="connsiteY95" fmla="*/ 3962400 h 3990109"/>
              <a:gd name="connsiteX96" fmla="*/ 1163816 w 3050385"/>
              <a:gd name="connsiteY96" fmla="*/ 3971636 h 3990109"/>
              <a:gd name="connsiteX97" fmla="*/ 997562 w 3050385"/>
              <a:gd name="connsiteY97" fmla="*/ 3990109 h 3990109"/>
              <a:gd name="connsiteX98" fmla="*/ 794362 w 3050385"/>
              <a:gd name="connsiteY98" fmla="*/ 3980873 h 3990109"/>
              <a:gd name="connsiteX99" fmla="*/ 701998 w 3050385"/>
              <a:gd name="connsiteY99" fmla="*/ 3943927 h 3990109"/>
              <a:gd name="connsiteX100" fmla="*/ 674289 w 3050385"/>
              <a:gd name="connsiteY100" fmla="*/ 3934691 h 3990109"/>
              <a:gd name="connsiteX101" fmla="*/ 517271 w 3050385"/>
              <a:gd name="connsiteY101" fmla="*/ 3888509 h 3990109"/>
              <a:gd name="connsiteX102" fmla="*/ 489562 w 3050385"/>
              <a:gd name="connsiteY102" fmla="*/ 3879273 h 3990109"/>
              <a:gd name="connsiteX103" fmla="*/ 397198 w 3050385"/>
              <a:gd name="connsiteY103" fmla="*/ 3823855 h 3990109"/>
              <a:gd name="connsiteX104" fmla="*/ 249416 w 3050385"/>
              <a:gd name="connsiteY104" fmla="*/ 3796145 h 3990109"/>
              <a:gd name="connsiteX105" fmla="*/ 221707 w 3050385"/>
              <a:gd name="connsiteY105" fmla="*/ 3786909 h 3990109"/>
              <a:gd name="connsiteX106" fmla="*/ 110871 w 3050385"/>
              <a:gd name="connsiteY106" fmla="*/ 3694545 h 3990109"/>
              <a:gd name="connsiteX107" fmla="*/ 83162 w 3050385"/>
              <a:gd name="connsiteY107" fmla="*/ 3685309 h 3990109"/>
              <a:gd name="connsiteX108" fmla="*/ 18507 w 3050385"/>
              <a:gd name="connsiteY108" fmla="*/ 3620655 h 3990109"/>
              <a:gd name="connsiteX109" fmla="*/ 35 w 3050385"/>
              <a:gd name="connsiteY109" fmla="*/ 3583709 h 399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3050385" h="3990109">
                <a:moveTo>
                  <a:pt x="1468616" y="212436"/>
                </a:moveTo>
                <a:cubicBezTo>
                  <a:pt x="1496325" y="190885"/>
                  <a:pt x="1522536" y="167254"/>
                  <a:pt x="1551744" y="147782"/>
                </a:cubicBezTo>
                <a:cubicBezTo>
                  <a:pt x="1559845" y="142381"/>
                  <a:pt x="1570942" y="143273"/>
                  <a:pt x="1579453" y="138545"/>
                </a:cubicBezTo>
                <a:cubicBezTo>
                  <a:pt x="1674726" y="85615"/>
                  <a:pt x="1599884" y="113262"/>
                  <a:pt x="1662580" y="92364"/>
                </a:cubicBezTo>
                <a:cubicBezTo>
                  <a:pt x="1671816" y="86206"/>
                  <a:pt x="1680145" y="78400"/>
                  <a:pt x="1690289" y="73891"/>
                </a:cubicBezTo>
                <a:cubicBezTo>
                  <a:pt x="1708083" y="65983"/>
                  <a:pt x="1729505" y="66219"/>
                  <a:pt x="1745707" y="55418"/>
                </a:cubicBezTo>
                <a:cubicBezTo>
                  <a:pt x="1789619" y="26143"/>
                  <a:pt x="1762882" y="40457"/>
                  <a:pt x="1828835" y="18473"/>
                </a:cubicBezTo>
                <a:lnTo>
                  <a:pt x="1856544" y="9236"/>
                </a:lnTo>
                <a:lnTo>
                  <a:pt x="1884253" y="0"/>
                </a:lnTo>
                <a:cubicBezTo>
                  <a:pt x="1932229" y="2665"/>
                  <a:pt x="2120824" y="12263"/>
                  <a:pt x="2179816" y="18473"/>
                </a:cubicBezTo>
                <a:cubicBezTo>
                  <a:pt x="2195429" y="20116"/>
                  <a:pt x="2210513" y="25128"/>
                  <a:pt x="2225998" y="27709"/>
                </a:cubicBezTo>
                <a:cubicBezTo>
                  <a:pt x="2247472" y="31288"/>
                  <a:pt x="2269101" y="33866"/>
                  <a:pt x="2290653" y="36945"/>
                </a:cubicBezTo>
                <a:lnTo>
                  <a:pt x="2373780" y="64655"/>
                </a:lnTo>
                <a:lnTo>
                  <a:pt x="2401489" y="73891"/>
                </a:lnTo>
                <a:lnTo>
                  <a:pt x="2429198" y="83127"/>
                </a:lnTo>
                <a:cubicBezTo>
                  <a:pt x="2438434" y="89285"/>
                  <a:pt x="2446513" y="97702"/>
                  <a:pt x="2456907" y="101600"/>
                </a:cubicBezTo>
                <a:cubicBezTo>
                  <a:pt x="2471606" y="107112"/>
                  <a:pt x="2487764" y="107430"/>
                  <a:pt x="2503089" y="110836"/>
                </a:cubicBezTo>
                <a:cubicBezTo>
                  <a:pt x="2515481" y="113590"/>
                  <a:pt x="2527876" y="116425"/>
                  <a:pt x="2540035" y="120073"/>
                </a:cubicBezTo>
                <a:cubicBezTo>
                  <a:pt x="2558686" y="125668"/>
                  <a:pt x="2595453" y="138545"/>
                  <a:pt x="2595453" y="138545"/>
                </a:cubicBezTo>
                <a:lnTo>
                  <a:pt x="2613925" y="193964"/>
                </a:lnTo>
                <a:cubicBezTo>
                  <a:pt x="2617004" y="203200"/>
                  <a:pt x="2615061" y="216273"/>
                  <a:pt x="2623162" y="221673"/>
                </a:cubicBezTo>
                <a:lnTo>
                  <a:pt x="2650871" y="240145"/>
                </a:lnTo>
                <a:lnTo>
                  <a:pt x="2687816" y="295564"/>
                </a:lnTo>
                <a:lnTo>
                  <a:pt x="2706289" y="323273"/>
                </a:lnTo>
                <a:cubicBezTo>
                  <a:pt x="2709368" y="332509"/>
                  <a:pt x="2710797" y="342471"/>
                  <a:pt x="2715525" y="350982"/>
                </a:cubicBezTo>
                <a:cubicBezTo>
                  <a:pt x="2726307" y="370390"/>
                  <a:pt x="2740156" y="387927"/>
                  <a:pt x="2752471" y="406400"/>
                </a:cubicBezTo>
                <a:lnTo>
                  <a:pt x="2789416" y="461818"/>
                </a:lnTo>
                <a:lnTo>
                  <a:pt x="2826362" y="517236"/>
                </a:lnTo>
                <a:cubicBezTo>
                  <a:pt x="2832520" y="526472"/>
                  <a:pt x="2836986" y="537095"/>
                  <a:pt x="2844835" y="544945"/>
                </a:cubicBezTo>
                <a:cubicBezTo>
                  <a:pt x="2854071" y="554182"/>
                  <a:pt x="2864525" y="562344"/>
                  <a:pt x="2872544" y="572655"/>
                </a:cubicBezTo>
                <a:cubicBezTo>
                  <a:pt x="2886174" y="590180"/>
                  <a:pt x="2909489" y="628073"/>
                  <a:pt x="2909489" y="628073"/>
                </a:cubicBezTo>
                <a:cubicBezTo>
                  <a:pt x="2931450" y="693958"/>
                  <a:pt x="2900310" y="614305"/>
                  <a:pt x="2946435" y="683491"/>
                </a:cubicBezTo>
                <a:cubicBezTo>
                  <a:pt x="2951836" y="691592"/>
                  <a:pt x="2951836" y="702251"/>
                  <a:pt x="2955671" y="711200"/>
                </a:cubicBezTo>
                <a:cubicBezTo>
                  <a:pt x="2961095" y="723855"/>
                  <a:pt x="2967986" y="735830"/>
                  <a:pt x="2974144" y="748145"/>
                </a:cubicBezTo>
                <a:cubicBezTo>
                  <a:pt x="2977223" y="763539"/>
                  <a:pt x="2979249" y="779181"/>
                  <a:pt x="2983380" y="794327"/>
                </a:cubicBezTo>
                <a:cubicBezTo>
                  <a:pt x="2988503" y="813113"/>
                  <a:pt x="2995695" y="831272"/>
                  <a:pt x="3001853" y="849745"/>
                </a:cubicBezTo>
                <a:lnTo>
                  <a:pt x="3020325" y="905164"/>
                </a:lnTo>
                <a:cubicBezTo>
                  <a:pt x="3023404" y="914400"/>
                  <a:pt x="3027201" y="923428"/>
                  <a:pt x="3029562" y="932873"/>
                </a:cubicBezTo>
                <a:lnTo>
                  <a:pt x="3038798" y="969818"/>
                </a:lnTo>
                <a:cubicBezTo>
                  <a:pt x="3055055" y="1197401"/>
                  <a:pt x="3053418" y="1115779"/>
                  <a:pt x="3038798" y="1459345"/>
                </a:cubicBezTo>
                <a:cubicBezTo>
                  <a:pt x="3038062" y="1476646"/>
                  <a:pt x="3025477" y="1565469"/>
                  <a:pt x="3020325" y="1588655"/>
                </a:cubicBezTo>
                <a:cubicBezTo>
                  <a:pt x="3018213" y="1598159"/>
                  <a:pt x="3013450" y="1606919"/>
                  <a:pt x="3011089" y="1616364"/>
                </a:cubicBezTo>
                <a:cubicBezTo>
                  <a:pt x="3002167" y="1652053"/>
                  <a:pt x="2995607" y="1702044"/>
                  <a:pt x="2992616" y="1736436"/>
                </a:cubicBezTo>
                <a:cubicBezTo>
                  <a:pt x="2991666" y="1747357"/>
                  <a:pt x="2977427" y="1974261"/>
                  <a:pt x="2974144" y="1995055"/>
                </a:cubicBezTo>
                <a:cubicBezTo>
                  <a:pt x="2971107" y="2014289"/>
                  <a:pt x="2961266" y="2031822"/>
                  <a:pt x="2955671" y="2050473"/>
                </a:cubicBezTo>
                <a:cubicBezTo>
                  <a:pt x="2913801" y="2190040"/>
                  <a:pt x="2993264" y="1946936"/>
                  <a:pt x="2927962" y="2142836"/>
                </a:cubicBezTo>
                <a:lnTo>
                  <a:pt x="2909489" y="2198255"/>
                </a:lnTo>
                <a:cubicBezTo>
                  <a:pt x="2906410" y="2207491"/>
                  <a:pt x="2902614" y="2216519"/>
                  <a:pt x="2900253" y="2225964"/>
                </a:cubicBezTo>
                <a:cubicBezTo>
                  <a:pt x="2897174" y="2238279"/>
                  <a:pt x="2896016" y="2251241"/>
                  <a:pt x="2891016" y="2262909"/>
                </a:cubicBezTo>
                <a:cubicBezTo>
                  <a:pt x="2886643" y="2273112"/>
                  <a:pt x="2877052" y="2280474"/>
                  <a:pt x="2872544" y="2290618"/>
                </a:cubicBezTo>
                <a:cubicBezTo>
                  <a:pt x="2854979" y="2330139"/>
                  <a:pt x="2855584" y="2345360"/>
                  <a:pt x="2844835" y="2382982"/>
                </a:cubicBezTo>
                <a:cubicBezTo>
                  <a:pt x="2842160" y="2392343"/>
                  <a:pt x="2838677" y="2401455"/>
                  <a:pt x="2835598" y="2410691"/>
                </a:cubicBezTo>
                <a:cubicBezTo>
                  <a:pt x="2832519" y="2429164"/>
                  <a:pt x="2828837" y="2447546"/>
                  <a:pt x="2826362" y="2466109"/>
                </a:cubicBezTo>
                <a:cubicBezTo>
                  <a:pt x="2821971" y="2499042"/>
                  <a:pt x="2817064" y="2567956"/>
                  <a:pt x="2807889" y="2604655"/>
                </a:cubicBezTo>
                <a:cubicBezTo>
                  <a:pt x="2803166" y="2623546"/>
                  <a:pt x="2795574" y="2641600"/>
                  <a:pt x="2789416" y="2660073"/>
                </a:cubicBezTo>
                <a:lnTo>
                  <a:pt x="2780180" y="2687782"/>
                </a:lnTo>
                <a:cubicBezTo>
                  <a:pt x="2780178" y="2687787"/>
                  <a:pt x="2761710" y="2743196"/>
                  <a:pt x="2761707" y="2743200"/>
                </a:cubicBezTo>
                <a:lnTo>
                  <a:pt x="2724762" y="2798618"/>
                </a:lnTo>
                <a:lnTo>
                  <a:pt x="2706289" y="2826327"/>
                </a:lnTo>
                <a:cubicBezTo>
                  <a:pt x="2703210" y="2835563"/>
                  <a:pt x="2699728" y="2844675"/>
                  <a:pt x="2697053" y="2854036"/>
                </a:cubicBezTo>
                <a:cubicBezTo>
                  <a:pt x="2693566" y="2866242"/>
                  <a:pt x="2692817" y="2879314"/>
                  <a:pt x="2687816" y="2890982"/>
                </a:cubicBezTo>
                <a:cubicBezTo>
                  <a:pt x="2683443" y="2901185"/>
                  <a:pt x="2674308" y="2908762"/>
                  <a:pt x="2669344" y="2918691"/>
                </a:cubicBezTo>
                <a:cubicBezTo>
                  <a:pt x="2651362" y="2954655"/>
                  <a:pt x="2668636" y="2941893"/>
                  <a:pt x="2650871" y="2983345"/>
                </a:cubicBezTo>
                <a:cubicBezTo>
                  <a:pt x="2646498" y="2993548"/>
                  <a:pt x="2638556" y="3001818"/>
                  <a:pt x="2632398" y="3011055"/>
                </a:cubicBezTo>
                <a:lnTo>
                  <a:pt x="2604689" y="3094182"/>
                </a:lnTo>
                <a:cubicBezTo>
                  <a:pt x="2601610" y="3103418"/>
                  <a:pt x="2600854" y="3113790"/>
                  <a:pt x="2595453" y="3121891"/>
                </a:cubicBezTo>
                <a:lnTo>
                  <a:pt x="2576980" y="3149600"/>
                </a:lnTo>
                <a:cubicBezTo>
                  <a:pt x="2573901" y="3158836"/>
                  <a:pt x="2571579" y="3168360"/>
                  <a:pt x="2567744" y="3177309"/>
                </a:cubicBezTo>
                <a:cubicBezTo>
                  <a:pt x="2550703" y="3217073"/>
                  <a:pt x="2538591" y="3230274"/>
                  <a:pt x="2512325" y="3269673"/>
                </a:cubicBezTo>
                <a:lnTo>
                  <a:pt x="2475380" y="3325091"/>
                </a:lnTo>
                <a:lnTo>
                  <a:pt x="2456907" y="3352800"/>
                </a:lnTo>
                <a:cubicBezTo>
                  <a:pt x="2450750" y="3362036"/>
                  <a:pt x="2447671" y="3374352"/>
                  <a:pt x="2438435" y="3380509"/>
                </a:cubicBezTo>
                <a:cubicBezTo>
                  <a:pt x="2339420" y="3446518"/>
                  <a:pt x="2489688" y="3343724"/>
                  <a:pt x="2383016" y="3426691"/>
                </a:cubicBezTo>
                <a:cubicBezTo>
                  <a:pt x="2240051" y="3537886"/>
                  <a:pt x="2383500" y="3426422"/>
                  <a:pt x="2299889" y="3472873"/>
                </a:cubicBezTo>
                <a:cubicBezTo>
                  <a:pt x="2280482" y="3483655"/>
                  <a:pt x="2262944" y="3497503"/>
                  <a:pt x="2244471" y="3509818"/>
                </a:cubicBezTo>
                <a:cubicBezTo>
                  <a:pt x="2217226" y="3527981"/>
                  <a:pt x="2211276" y="3529332"/>
                  <a:pt x="2189053" y="3556000"/>
                </a:cubicBezTo>
                <a:cubicBezTo>
                  <a:pt x="2181946" y="3564528"/>
                  <a:pt x="2178934" y="3576399"/>
                  <a:pt x="2170580" y="3583709"/>
                </a:cubicBezTo>
                <a:cubicBezTo>
                  <a:pt x="2153872" y="3598329"/>
                  <a:pt x="2115162" y="3620655"/>
                  <a:pt x="2115162" y="3620655"/>
                </a:cubicBezTo>
                <a:cubicBezTo>
                  <a:pt x="2109004" y="3629891"/>
                  <a:pt x="2106102" y="3642481"/>
                  <a:pt x="2096689" y="3648364"/>
                </a:cubicBezTo>
                <a:cubicBezTo>
                  <a:pt x="2080177" y="3658684"/>
                  <a:pt x="2041271" y="3666836"/>
                  <a:pt x="2041271" y="3666836"/>
                </a:cubicBezTo>
                <a:lnTo>
                  <a:pt x="1985853" y="3703782"/>
                </a:lnTo>
                <a:cubicBezTo>
                  <a:pt x="1976617" y="3709940"/>
                  <a:pt x="1968675" y="3718745"/>
                  <a:pt x="1958144" y="3722255"/>
                </a:cubicBezTo>
                <a:lnTo>
                  <a:pt x="1902725" y="3740727"/>
                </a:lnTo>
                <a:cubicBezTo>
                  <a:pt x="1893489" y="3746885"/>
                  <a:pt x="1885160" y="3754691"/>
                  <a:pt x="1875016" y="3759200"/>
                </a:cubicBezTo>
                <a:cubicBezTo>
                  <a:pt x="1875006" y="3759205"/>
                  <a:pt x="1805749" y="3782289"/>
                  <a:pt x="1791889" y="3786909"/>
                </a:cubicBezTo>
                <a:lnTo>
                  <a:pt x="1736471" y="3805382"/>
                </a:lnTo>
                <a:cubicBezTo>
                  <a:pt x="1724156" y="3811540"/>
                  <a:pt x="1712417" y="3819020"/>
                  <a:pt x="1699525" y="3823855"/>
                </a:cubicBezTo>
                <a:cubicBezTo>
                  <a:pt x="1687639" y="3828312"/>
                  <a:pt x="1674786" y="3829604"/>
                  <a:pt x="1662580" y="3833091"/>
                </a:cubicBezTo>
                <a:cubicBezTo>
                  <a:pt x="1653219" y="3835766"/>
                  <a:pt x="1644107" y="3839248"/>
                  <a:pt x="1634871" y="3842327"/>
                </a:cubicBezTo>
                <a:cubicBezTo>
                  <a:pt x="1555460" y="3895268"/>
                  <a:pt x="1655933" y="3831796"/>
                  <a:pt x="1579453" y="3870036"/>
                </a:cubicBezTo>
                <a:cubicBezTo>
                  <a:pt x="1569524" y="3875000"/>
                  <a:pt x="1561888" y="3884001"/>
                  <a:pt x="1551744" y="3888509"/>
                </a:cubicBezTo>
                <a:cubicBezTo>
                  <a:pt x="1551732" y="3888514"/>
                  <a:pt x="1482477" y="3911598"/>
                  <a:pt x="1468616" y="3916218"/>
                </a:cubicBezTo>
                <a:lnTo>
                  <a:pt x="1413198" y="3934691"/>
                </a:lnTo>
                <a:lnTo>
                  <a:pt x="1348544" y="3943927"/>
                </a:lnTo>
                <a:cubicBezTo>
                  <a:pt x="1320879" y="3947385"/>
                  <a:pt x="1293016" y="3949221"/>
                  <a:pt x="1265416" y="3953164"/>
                </a:cubicBezTo>
                <a:cubicBezTo>
                  <a:pt x="1249875" y="3955384"/>
                  <a:pt x="1234680" y="3959592"/>
                  <a:pt x="1219235" y="3962400"/>
                </a:cubicBezTo>
                <a:cubicBezTo>
                  <a:pt x="1200809" y="3965750"/>
                  <a:pt x="1182326" y="3968788"/>
                  <a:pt x="1163816" y="3971636"/>
                </a:cubicBezTo>
                <a:cubicBezTo>
                  <a:pt x="1082648" y="3984123"/>
                  <a:pt x="1094052" y="3981338"/>
                  <a:pt x="997562" y="3990109"/>
                </a:cubicBezTo>
                <a:cubicBezTo>
                  <a:pt x="929829" y="3987030"/>
                  <a:pt x="861779" y="3988096"/>
                  <a:pt x="794362" y="3980873"/>
                </a:cubicBezTo>
                <a:cubicBezTo>
                  <a:pt x="756988" y="3976869"/>
                  <a:pt x="734364" y="3957798"/>
                  <a:pt x="701998" y="3943927"/>
                </a:cubicBezTo>
                <a:cubicBezTo>
                  <a:pt x="693049" y="3940092"/>
                  <a:pt x="683682" y="3937253"/>
                  <a:pt x="674289" y="3934691"/>
                </a:cubicBezTo>
                <a:cubicBezTo>
                  <a:pt x="533728" y="3896356"/>
                  <a:pt x="668584" y="3938946"/>
                  <a:pt x="517271" y="3888509"/>
                </a:cubicBezTo>
                <a:lnTo>
                  <a:pt x="489562" y="3879273"/>
                </a:lnTo>
                <a:cubicBezTo>
                  <a:pt x="474201" y="3869032"/>
                  <a:pt x="422055" y="3830957"/>
                  <a:pt x="397198" y="3823855"/>
                </a:cubicBezTo>
                <a:cubicBezTo>
                  <a:pt x="309230" y="3798722"/>
                  <a:pt x="322230" y="3812326"/>
                  <a:pt x="249416" y="3796145"/>
                </a:cubicBezTo>
                <a:cubicBezTo>
                  <a:pt x="239912" y="3794033"/>
                  <a:pt x="230943" y="3789988"/>
                  <a:pt x="221707" y="3786909"/>
                </a:cubicBezTo>
                <a:cubicBezTo>
                  <a:pt x="195986" y="3761188"/>
                  <a:pt x="149446" y="3707403"/>
                  <a:pt x="110871" y="3694545"/>
                </a:cubicBezTo>
                <a:lnTo>
                  <a:pt x="83162" y="3685309"/>
                </a:lnTo>
                <a:cubicBezTo>
                  <a:pt x="-8154" y="3624432"/>
                  <a:pt x="46955" y="3677553"/>
                  <a:pt x="18507" y="3620655"/>
                </a:cubicBezTo>
                <a:cubicBezTo>
                  <a:pt x="-1673" y="3580295"/>
                  <a:pt x="35" y="3606844"/>
                  <a:pt x="35" y="3583709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"/>
            <a:ext cx="4953000" cy="1066799"/>
          </a:xfrm>
        </p:spPr>
        <p:txBody>
          <a:bodyPr/>
          <a:lstStyle/>
          <a:p>
            <a:pPr eaLnBrk="1" hangingPunct="1"/>
            <a:r>
              <a:rPr lang="en-US" dirty="0"/>
              <a:t>Digestive System Plaque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 b="24208"/>
          <a:stretch/>
        </p:blipFill>
        <p:spPr>
          <a:xfrm rot="5400000">
            <a:off x="3265870" y="1991930"/>
            <a:ext cx="6879460" cy="28956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639762"/>
          </a:xfrm>
        </p:spPr>
        <p:txBody>
          <a:bodyPr/>
          <a:lstStyle/>
          <a:p>
            <a:r>
              <a:rPr lang="en-US" sz="3600" dirty="0"/>
              <a:t>Sphincters!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066801"/>
            <a:ext cx="5562600" cy="5059364"/>
          </a:xfrm>
        </p:spPr>
        <p:txBody>
          <a:bodyPr/>
          <a:lstStyle/>
          <a:p>
            <a:r>
              <a:rPr lang="en-US" b="1" dirty="0"/>
              <a:t>Sphincter</a:t>
            </a:r>
            <a:r>
              <a:rPr lang="en-US" dirty="0"/>
              <a:t>:  ring of smooth muscle that controls opening and closing of an area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34720"/>
            <a:ext cx="6172200" cy="5519711"/>
          </a:xfrm>
        </p:spPr>
      </p:pic>
    </p:spTree>
    <p:extLst>
      <p:ext uri="{BB962C8B-B14F-4D97-AF65-F5344CB8AC3E}">
        <p14:creationId xmlns:p14="http://schemas.microsoft.com/office/powerpoint/2010/main" val="559459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3C30E-CDDE-4CCB-A050-FF5E7FA1E8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15925" b="10001"/>
          <a:stretch/>
        </p:blipFill>
        <p:spPr>
          <a:xfrm rot="5400000">
            <a:off x="6026926" y="2583674"/>
            <a:ext cx="5181600" cy="321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E9861-67E8-4EC3-9495-60BA041BF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8889"/>
          <a:stretch/>
        </p:blipFill>
        <p:spPr>
          <a:xfrm rot="5400000">
            <a:off x="1593074" y="1627986"/>
            <a:ext cx="5181600" cy="5143500"/>
          </a:xfrm>
          <a:prstGeom prst="rect">
            <a:avLst/>
          </a:prstGeom>
        </p:spPr>
      </p:pic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>
          <a:xfrm>
            <a:off x="2057400" y="147943"/>
            <a:ext cx="8229600" cy="442138"/>
          </a:xfrm>
        </p:spPr>
        <p:txBody>
          <a:bodyPr/>
          <a:lstStyle/>
          <a:p>
            <a:pPr eaLnBrk="1" hangingPunct="1"/>
            <a:r>
              <a:rPr lang="en-US" sz="3600" dirty="0"/>
              <a:t>Internal Stomach</a:t>
            </a:r>
          </a:p>
        </p:txBody>
      </p:sp>
      <p:sp>
        <p:nvSpPr>
          <p:cNvPr id="19459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7760277" y="846023"/>
            <a:ext cx="3200498" cy="5072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/>
              <a:t>Pyloric sphincter</a:t>
            </a:r>
            <a:endParaRPr lang="en-US" dirty="0"/>
          </a:p>
          <a:p>
            <a:pPr eaLnBrk="1" hangingPunct="1"/>
            <a:endParaRPr lang="en-US" sz="2400" b="1" dirty="0"/>
          </a:p>
        </p:txBody>
      </p:sp>
      <p:cxnSp>
        <p:nvCxnSpPr>
          <p:cNvPr id="10" name="Straight Arrow Connector 9"/>
          <p:cNvCxnSpPr>
            <a:cxnSpLocks/>
            <a:stCxn id="13" idx="2"/>
          </p:cNvCxnSpPr>
          <p:nvPr/>
        </p:nvCxnSpPr>
        <p:spPr>
          <a:xfrm flipH="1">
            <a:off x="3429000" y="1653566"/>
            <a:ext cx="282231" cy="1089635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8572500" y="1353310"/>
            <a:ext cx="457200" cy="3599691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31225" y="699459"/>
            <a:ext cx="4960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Cardiac (lower esophageal) </a:t>
            </a:r>
          </a:p>
          <a:p>
            <a:pPr algn="ctr"/>
            <a:r>
              <a:rPr lang="en-US" sz="2800" b="1" dirty="0"/>
              <a:t>sphincter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09856D-7802-474E-B3A1-0CD7EB7B6384}"/>
              </a:ext>
            </a:extLst>
          </p:cNvPr>
          <p:cNvCxnSpPr>
            <a:cxnSpLocks/>
          </p:cNvCxnSpPr>
          <p:nvPr/>
        </p:nvCxnSpPr>
        <p:spPr>
          <a:xfrm flipH="1">
            <a:off x="5181600" y="2209800"/>
            <a:ext cx="762000" cy="201064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2">
            <a:extLst>
              <a:ext uri="{FF2B5EF4-FFF2-40B4-BE49-F238E27FC236}">
                <a16:creationId xmlns:a16="http://schemas.microsoft.com/office/drawing/2014/main" id="{6D7A4286-0FCF-4DD4-992B-5B937FEC1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330" y="1726287"/>
            <a:ext cx="1891202" cy="5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 kern="0" dirty="0"/>
              <a:t>Rugae</a:t>
            </a:r>
            <a:r>
              <a:rPr lang="en-US" sz="2400" b="1" kern="0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2" t="12963" r="4443" b="15926"/>
          <a:stretch/>
        </p:blipFill>
        <p:spPr>
          <a:xfrm rot="5400000">
            <a:off x="3606988" y="989714"/>
            <a:ext cx="6654422" cy="495299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962400" y="1074738"/>
            <a:ext cx="2590800" cy="159226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914400" y="1341438"/>
            <a:ext cx="3581400" cy="4983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dirty="0"/>
              <a:t>Small Intestine</a:t>
            </a:r>
            <a:endParaRPr lang="en-US" sz="2800" dirty="0"/>
          </a:p>
          <a:p>
            <a:pPr lvl="1" eaLnBrk="1" hangingPunct="1">
              <a:lnSpc>
                <a:spcPct val="80000"/>
              </a:lnSpc>
            </a:pPr>
            <a:endParaRPr lang="en-US" sz="2400" b="1" dirty="0"/>
          </a:p>
          <a:p>
            <a:pPr lvl="1" eaLnBrk="1" hangingPunct="1">
              <a:lnSpc>
                <a:spcPct val="80000"/>
              </a:lnSpc>
            </a:pPr>
            <a:r>
              <a:rPr lang="en-US" b="1" dirty="0"/>
              <a:t>Duodenum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endParaRPr lang="en-US" b="1" dirty="0"/>
          </a:p>
          <a:p>
            <a:pPr lvl="1" eaLnBrk="1" hangingPunct="1">
              <a:lnSpc>
                <a:spcPct val="80000"/>
              </a:lnSpc>
            </a:pPr>
            <a:r>
              <a:rPr lang="en-US" b="1" dirty="0"/>
              <a:t>Jejunum (section in darker flesh color)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endParaRPr lang="en-US" b="1" dirty="0"/>
          </a:p>
          <a:p>
            <a:pPr lvl="1" eaLnBrk="1" hangingPunct="1">
              <a:lnSpc>
                <a:spcPct val="80000"/>
              </a:lnSpc>
            </a:pPr>
            <a:r>
              <a:rPr lang="en-US" b="1" dirty="0"/>
              <a:t>Ileum (section in lighter flesh color)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62400" y="2789238"/>
            <a:ext cx="2666998" cy="86836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886201" y="4615914"/>
            <a:ext cx="2266951" cy="56568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354041" y="4120612"/>
            <a:ext cx="4323361" cy="67998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991600" y="4267201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/>
              <a:t>ileocecal</a:t>
            </a:r>
            <a:r>
              <a:rPr lang="en-US" sz="2800" b="1" dirty="0"/>
              <a:t> valve</a:t>
            </a:r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 bwMode="auto">
          <a:xfrm>
            <a:off x="381000" y="122238"/>
            <a:ext cx="40386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Plaque – Inferior View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935450" y="4523040"/>
              <a:ext cx="750600" cy="277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6090" y="4513680"/>
                <a:ext cx="769320" cy="296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2" t="12963" r="4443" b="15926"/>
          <a:stretch/>
        </p:blipFill>
        <p:spPr>
          <a:xfrm rot="5400000">
            <a:off x="3606988" y="989714"/>
            <a:ext cx="6654422" cy="4952999"/>
          </a:xfrm>
          <a:prstGeom prst="rect">
            <a:avLst/>
          </a:prstGeom>
        </p:spPr>
      </p:pic>
      <p:sp>
        <p:nvSpPr>
          <p:cNvPr id="1331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143000" y="2057401"/>
            <a:ext cx="3200400" cy="40687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1" dirty="0"/>
              <a:t>Large Intestine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r>
              <a:rPr lang="en-US" b="1" dirty="0" err="1"/>
              <a:t>Cecum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endParaRPr lang="en-US" b="1" dirty="0"/>
          </a:p>
          <a:p>
            <a:pPr lvl="1" eaLnBrk="1" hangingPunct="1">
              <a:lnSpc>
                <a:spcPct val="80000"/>
              </a:lnSpc>
            </a:pPr>
            <a:r>
              <a:rPr lang="en-US" b="1" dirty="0"/>
              <a:t>Appendix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endParaRPr lang="en-US" sz="2000" b="1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76600" y="3276600"/>
            <a:ext cx="1905000" cy="9906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3886200"/>
            <a:ext cx="2286000" cy="1295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381000" y="122238"/>
            <a:ext cx="40386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Plaque – Inferior View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2" t="12963" r="4443" b="15926"/>
          <a:stretch/>
        </p:blipFill>
        <p:spPr>
          <a:xfrm rot="5400000">
            <a:off x="3873689" y="850713"/>
            <a:ext cx="6654422" cy="4952999"/>
          </a:xfrm>
          <a:prstGeom prst="rect">
            <a:avLst/>
          </a:prstGeom>
        </p:spPr>
      </p:pic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304800" y="122238"/>
            <a:ext cx="4114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Plaque – Inferior View</a:t>
            </a:r>
          </a:p>
          <a:p>
            <a:pPr algn="ctr"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Large Intestine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99994741-69DC-425B-8784-D57ABAAE7E11}"/>
              </a:ext>
            </a:extLst>
          </p:cNvPr>
          <p:cNvSpPr/>
          <p:nvPr/>
        </p:nvSpPr>
        <p:spPr>
          <a:xfrm>
            <a:off x="4847068" y="1506181"/>
            <a:ext cx="685800" cy="2234824"/>
          </a:xfrm>
          <a:prstGeom prst="leftBracket">
            <a:avLst>
              <a:gd name="adj" fmla="val 0"/>
            </a:avLst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A7804FC-7097-416D-A089-C0DCFCE33B3E}"/>
              </a:ext>
            </a:extLst>
          </p:cNvPr>
          <p:cNvSpPr/>
          <p:nvPr/>
        </p:nvSpPr>
        <p:spPr>
          <a:xfrm rot="5780629">
            <a:off x="7355051" y="-237763"/>
            <a:ext cx="462588" cy="3100963"/>
          </a:xfrm>
          <a:prstGeom prst="leftBracket">
            <a:avLst>
              <a:gd name="adj" fmla="val 0"/>
            </a:avLst>
          </a:prstGeom>
          <a:ln w="698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DAAF3-80F9-4CB5-9796-078003268DD5}"/>
              </a:ext>
            </a:extLst>
          </p:cNvPr>
          <p:cNvSpPr txBox="1"/>
          <p:nvPr/>
        </p:nvSpPr>
        <p:spPr>
          <a:xfrm rot="350899">
            <a:off x="5691464" y="316791"/>
            <a:ext cx="4315362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Transverse Colon</a:t>
            </a: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23021C27-A6DE-4C60-BFE5-23A16EC63B47}"/>
              </a:ext>
            </a:extLst>
          </p:cNvPr>
          <p:cNvSpPr/>
          <p:nvPr/>
        </p:nvSpPr>
        <p:spPr>
          <a:xfrm rot="10800000">
            <a:off x="9144000" y="2032376"/>
            <a:ext cx="533400" cy="2006224"/>
          </a:xfrm>
          <a:prstGeom prst="leftBracket">
            <a:avLst>
              <a:gd name="adj" fmla="val 0"/>
            </a:avLst>
          </a:prstGeom>
          <a:ln w="698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5D4E52-7E51-4030-B085-936B32CF0FDC}"/>
              </a:ext>
            </a:extLst>
          </p:cNvPr>
          <p:cNvSpPr txBox="1"/>
          <p:nvPr/>
        </p:nvSpPr>
        <p:spPr>
          <a:xfrm>
            <a:off x="9715500" y="2476247"/>
            <a:ext cx="2495550" cy="1077218"/>
          </a:xfrm>
          <a:prstGeom prst="rect">
            <a:avLst/>
          </a:prstGeom>
          <a:solidFill>
            <a:srgbClr val="3366F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Descending </a:t>
            </a:r>
          </a:p>
          <a:p>
            <a:r>
              <a:rPr lang="en-US" sz="3200" b="1" dirty="0"/>
              <a:t>Colon</a:t>
            </a:r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B1DEC40B-781A-4265-B738-79A59E1C5F46}"/>
              </a:ext>
            </a:extLst>
          </p:cNvPr>
          <p:cNvSpPr/>
          <p:nvPr/>
        </p:nvSpPr>
        <p:spPr>
          <a:xfrm rot="14808403">
            <a:off x="8243948" y="3786963"/>
            <a:ext cx="351131" cy="2006224"/>
          </a:xfrm>
          <a:prstGeom prst="leftBracket">
            <a:avLst>
              <a:gd name="adj" fmla="val 0"/>
            </a:avLst>
          </a:prstGeom>
          <a:ln w="698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36CD12-C850-41C6-88FA-0B8839D3D096}"/>
              </a:ext>
            </a:extLst>
          </p:cNvPr>
          <p:cNvSpPr txBox="1"/>
          <p:nvPr/>
        </p:nvSpPr>
        <p:spPr>
          <a:xfrm>
            <a:off x="8616684" y="4995969"/>
            <a:ext cx="2495550" cy="1077218"/>
          </a:xfrm>
          <a:prstGeom prst="rect">
            <a:avLst/>
          </a:prstGeom>
          <a:solidFill>
            <a:srgbClr val="FFFF00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Sigmoid</a:t>
            </a:r>
          </a:p>
          <a:p>
            <a:r>
              <a:rPr lang="en-US" sz="3200" b="1" dirty="0"/>
              <a:t>Colon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63389C-D608-4D77-80D0-C38230024AFA}"/>
              </a:ext>
            </a:extLst>
          </p:cNvPr>
          <p:cNvSpPr txBox="1"/>
          <p:nvPr/>
        </p:nvSpPr>
        <p:spPr>
          <a:xfrm>
            <a:off x="2167516" y="2084984"/>
            <a:ext cx="2495550" cy="1077218"/>
          </a:xfrm>
          <a:prstGeom prst="rect">
            <a:avLst/>
          </a:prstGeom>
          <a:solidFill>
            <a:srgbClr val="FF0000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Ascending </a:t>
            </a:r>
          </a:p>
          <a:p>
            <a:r>
              <a:rPr lang="en-US" sz="3200" b="1" dirty="0"/>
              <a:t>Colon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2" t="12963" r="4443" b="15926"/>
          <a:stretch/>
        </p:blipFill>
        <p:spPr>
          <a:xfrm rot="5400000">
            <a:off x="4381063" y="876738"/>
            <a:ext cx="6858001" cy="5104526"/>
          </a:xfrm>
          <a:prstGeom prst="rect">
            <a:avLst/>
          </a:prstGeom>
        </p:spPr>
      </p:pic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122238"/>
            <a:ext cx="4114800" cy="1096963"/>
          </a:xfrm>
        </p:spPr>
        <p:txBody>
          <a:bodyPr/>
          <a:lstStyle/>
          <a:p>
            <a:pPr eaLnBrk="1" hangingPunct="1"/>
            <a:r>
              <a:rPr lang="en-US" sz="2800" b="1" dirty="0"/>
              <a:t>Digestive Plaque – Inferior View</a:t>
            </a:r>
            <a:br>
              <a:rPr lang="en-US" sz="2800" b="1" dirty="0"/>
            </a:br>
            <a:r>
              <a:rPr lang="en-US" sz="2800" b="1" dirty="0"/>
              <a:t>Large Intestine</a:t>
            </a:r>
          </a:p>
        </p:txBody>
      </p:sp>
      <p:sp>
        <p:nvSpPr>
          <p:cNvPr id="1536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1"/>
            <a:ext cx="3429000" cy="35353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US" sz="2800" dirty="0"/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sz="3200" b="1" dirty="0"/>
              <a:t>Rectum</a:t>
            </a:r>
            <a:endParaRPr lang="en-US" sz="3200" dirty="0"/>
          </a:p>
          <a:p>
            <a:pPr lvl="1" eaLnBrk="1" hangingPunct="1">
              <a:lnSpc>
                <a:spcPct val="80000"/>
              </a:lnSpc>
            </a:pPr>
            <a:endParaRPr lang="en-US" sz="3200" b="1" dirty="0"/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sz="3200" b="1" dirty="0"/>
              <a:t>Anus (another hole!)</a:t>
            </a:r>
            <a:endParaRPr lang="en-US" sz="3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3429000" y="2743200"/>
            <a:ext cx="4114800" cy="2819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05200" y="4343400"/>
            <a:ext cx="3962400" cy="2057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13024" r="16981" b="24083"/>
          <a:stretch/>
        </p:blipFill>
        <p:spPr>
          <a:xfrm>
            <a:off x="2766745" y="918865"/>
            <a:ext cx="7367855" cy="4978280"/>
          </a:xfrm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1667" y="144394"/>
            <a:ext cx="5105400" cy="639763"/>
          </a:xfrm>
        </p:spPr>
        <p:txBody>
          <a:bodyPr/>
          <a:lstStyle/>
          <a:p>
            <a:pPr eaLnBrk="1" hangingPunct="1"/>
            <a:r>
              <a:rPr lang="en-US" b="1" dirty="0"/>
              <a:t>Digestive System Plaque – Liver</a:t>
            </a:r>
          </a:p>
        </p:txBody>
      </p:sp>
      <p:cxnSp>
        <p:nvCxnSpPr>
          <p:cNvPr id="24" name="Straight Arrow Connector 23"/>
          <p:cNvCxnSpPr>
            <a:stCxn id="12" idx="2"/>
          </p:cNvCxnSpPr>
          <p:nvPr/>
        </p:nvCxnSpPr>
        <p:spPr>
          <a:xfrm>
            <a:off x="2741140" y="1991555"/>
            <a:ext cx="1940463" cy="168711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70137" y="910174"/>
            <a:ext cx="2026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Left Lobe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9604" y="1406780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Right Lobe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8378023" y="1328693"/>
            <a:ext cx="1914956" cy="1371709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275173" y="1240484"/>
            <a:ext cx="1343337" cy="127411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32125" y="805473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</a:t>
            </a:r>
            <a:r>
              <a:rPr lang="en-US" sz="3200" b="1" dirty="0"/>
              <a:t>Quadrate Lobe</a:t>
            </a:r>
            <a:endParaRPr lang="en-US" sz="2400" b="1" dirty="0"/>
          </a:p>
        </p:txBody>
      </p:sp>
      <p:cxnSp>
        <p:nvCxnSpPr>
          <p:cNvPr id="22" name="Straight Arrow Connector 21"/>
          <p:cNvCxnSpPr>
            <a:cxnSpLocks/>
            <a:stCxn id="31" idx="1"/>
          </p:cNvCxnSpPr>
          <p:nvPr/>
        </p:nvCxnSpPr>
        <p:spPr>
          <a:xfrm flipH="1" flipV="1">
            <a:off x="7207437" y="4279977"/>
            <a:ext cx="2181032" cy="292386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388469" y="4279975"/>
            <a:ext cx="286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Caudate Lobe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7430382" y="495301"/>
            <a:ext cx="162097" cy="149036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368026" y="74762"/>
            <a:ext cx="3964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Falciform</a:t>
            </a:r>
            <a:r>
              <a:rPr lang="en-US" sz="3200" b="1" dirty="0"/>
              <a:t> Ligament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10692" r="47791" b="8494"/>
          <a:stretch/>
        </p:blipFill>
        <p:spPr>
          <a:xfrm rot="5400000">
            <a:off x="3709328" y="272160"/>
            <a:ext cx="5089256" cy="6107112"/>
          </a:xfrm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93919"/>
            <a:ext cx="5181600" cy="639763"/>
          </a:xfrm>
        </p:spPr>
        <p:txBody>
          <a:bodyPr/>
          <a:lstStyle/>
          <a:p>
            <a:pPr eaLnBrk="1" hangingPunct="1"/>
            <a:r>
              <a:rPr lang="en-US" dirty="0"/>
              <a:t>Digestive System Plaque </a:t>
            </a:r>
          </a:p>
        </p:txBody>
      </p:sp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8458200" y="1219200"/>
            <a:ext cx="191611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Stomach 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305800" y="1567958"/>
            <a:ext cx="735012" cy="102284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222333" y="562033"/>
            <a:ext cx="1094579" cy="85106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921120" y="217843"/>
            <a:ext cx="2239384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Esophagus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628900" y="1427126"/>
            <a:ext cx="1866900" cy="62646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1600200" y="1039328"/>
            <a:ext cx="220980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Gallbladder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8621712" y="3433142"/>
            <a:ext cx="1143000" cy="82691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9312479" y="3045344"/>
            <a:ext cx="191611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Spleen</a:t>
            </a:r>
            <a:endParaRPr lang="en-US" sz="24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806156" y="3846601"/>
            <a:ext cx="2209800" cy="533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3794760" y="3482387"/>
            <a:ext cx="191611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Pancreas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23-20duodenum_l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6897"/>
          <a:stretch/>
        </p:blipFill>
        <p:spPr>
          <a:xfrm>
            <a:off x="381000" y="609600"/>
            <a:ext cx="12009958" cy="6070281"/>
          </a:xfrm>
          <a:noFill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Pancreas &amp; Gall Bladder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872B1-18C7-45E7-9F33-A4814383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69186"/>
            <a:ext cx="9829800" cy="639762"/>
          </a:xfrm>
        </p:spPr>
        <p:txBody>
          <a:bodyPr/>
          <a:lstStyle/>
          <a:p>
            <a:r>
              <a:rPr lang="en-US" dirty="0"/>
              <a:t>There are 2 different Liver Plaques. </a:t>
            </a:r>
            <a:br>
              <a:rPr lang="en-US" dirty="0"/>
            </a:br>
            <a:r>
              <a:rPr lang="en-US" sz="2400" dirty="0"/>
              <a:t>Consult your Lab Packet to see which structures to find on which Liver Plaque (# = 1 Liver Plaque #1, @ = Liver Plaque #2)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5A9A3-877E-4D93-9504-E1DCDCEA5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12" y="2286000"/>
            <a:ext cx="5233545" cy="3925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B4938-208E-47E0-BA96-14ABCEB77B82}"/>
              </a:ext>
            </a:extLst>
          </p:cNvPr>
          <p:cNvSpPr txBox="1"/>
          <p:nvPr/>
        </p:nvSpPr>
        <p:spPr>
          <a:xfrm>
            <a:off x="1017960" y="1667566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Liver Plaque 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058B4-010E-4DCB-8170-168CAC87ACBD}"/>
              </a:ext>
            </a:extLst>
          </p:cNvPr>
          <p:cNvSpPr txBox="1"/>
          <p:nvPr/>
        </p:nvSpPr>
        <p:spPr>
          <a:xfrm>
            <a:off x="7543800" y="1667566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Liver Plaque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BFDF6E-8ADF-409A-AB6E-615D4F4CE7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555" r="10834"/>
          <a:stretch/>
        </p:blipFill>
        <p:spPr>
          <a:xfrm>
            <a:off x="355600" y="2221641"/>
            <a:ext cx="4755480" cy="41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8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6" b="13110"/>
          <a:stretch/>
        </p:blipFill>
        <p:spPr>
          <a:xfrm rot="5400000">
            <a:off x="2705100" y="1485900"/>
            <a:ext cx="6858000" cy="3886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324600" y="990601"/>
            <a:ext cx="1905000" cy="432375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8229600" y="838201"/>
            <a:ext cx="33528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Superior Nasal </a:t>
            </a:r>
            <a:r>
              <a:rPr lang="en-US" sz="2800" b="1" dirty="0" err="1"/>
              <a:t>Concha</a:t>
            </a:r>
            <a:r>
              <a:rPr lang="en-US" sz="2800" b="1" dirty="0"/>
              <a:t>(e)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52400" y="228601"/>
            <a:ext cx="5029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System Plaque – Superior View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8227908" y="1828801"/>
            <a:ext cx="33528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Middle Nasal </a:t>
            </a:r>
            <a:r>
              <a:rPr lang="en-US" sz="2800" b="1" dirty="0" err="1"/>
              <a:t>Concha</a:t>
            </a:r>
            <a:r>
              <a:rPr lang="en-US" sz="2800" b="1" dirty="0"/>
              <a:t>(e)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8227908" y="2819401"/>
            <a:ext cx="2440092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/>
              <a:t>Inferior Nasal </a:t>
            </a:r>
            <a:r>
              <a:rPr lang="en-US" sz="2800" b="1" dirty="0" err="1"/>
              <a:t>Concha</a:t>
            </a:r>
            <a:r>
              <a:rPr lang="en-US" sz="2800" b="1" dirty="0"/>
              <a:t>(e)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096000" y="1752600"/>
            <a:ext cx="2133600" cy="2286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867400" y="2209800"/>
            <a:ext cx="2362200" cy="6858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BF194A2-6C75-4E61-ACB6-1BC347FA27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555" r="10834"/>
          <a:stretch/>
        </p:blipFill>
        <p:spPr>
          <a:xfrm>
            <a:off x="2448427" y="827102"/>
            <a:ext cx="6109961" cy="5354089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22238"/>
            <a:ext cx="10972800" cy="639762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Liver Plaque #1</a:t>
            </a:r>
          </a:p>
        </p:txBody>
      </p:sp>
      <p:cxnSp>
        <p:nvCxnSpPr>
          <p:cNvPr id="7" name="Straight Arrow Connector 6"/>
          <p:cNvCxnSpPr>
            <a:cxnSpLocks/>
            <a:stCxn id="13" idx="1"/>
          </p:cNvCxnSpPr>
          <p:nvPr/>
        </p:nvCxnSpPr>
        <p:spPr>
          <a:xfrm flipH="1">
            <a:off x="8088623" y="2576154"/>
            <a:ext cx="1055378" cy="177395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  <a:stCxn id="15" idx="1"/>
          </p:cNvCxnSpPr>
          <p:nvPr/>
        </p:nvCxnSpPr>
        <p:spPr>
          <a:xfrm flipH="1">
            <a:off x="6793795" y="3565701"/>
            <a:ext cx="2291998" cy="136081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19"/>
          <p:cNvSpPr txBox="1">
            <a:spLocks noChangeArrowheads="1"/>
          </p:cNvSpPr>
          <p:nvPr/>
        </p:nvSpPr>
        <p:spPr bwMode="auto">
          <a:xfrm>
            <a:off x="8534401" y="914400"/>
            <a:ext cx="2582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Stomach (cut)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7010400" y="1284816"/>
            <a:ext cx="2059028" cy="1029729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9144001" y="2314544"/>
            <a:ext cx="13628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Spleen</a:t>
            </a:r>
            <a:endParaRPr lang="en-US" sz="2000" b="1" dirty="0"/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9085793" y="3304091"/>
            <a:ext cx="178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Pancreas</a:t>
            </a:r>
            <a:endParaRPr lang="en-US" sz="2000" b="1" dirty="0"/>
          </a:p>
        </p:txBody>
      </p:sp>
      <p:cxnSp>
        <p:nvCxnSpPr>
          <p:cNvPr id="18" name="Straight Arrow Connector 17"/>
          <p:cNvCxnSpPr>
            <a:cxnSpLocks/>
            <a:stCxn id="20" idx="3"/>
          </p:cNvCxnSpPr>
          <p:nvPr/>
        </p:nvCxnSpPr>
        <p:spPr>
          <a:xfrm flipV="1">
            <a:off x="3585783" y="5221667"/>
            <a:ext cx="1392393" cy="109209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24000" y="5069266"/>
            <a:ext cx="20617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Duodenum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4191001" y="4419601"/>
            <a:ext cx="4529813" cy="1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8634587" y="4171890"/>
            <a:ext cx="21611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Gallbladder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2286001" y="762000"/>
            <a:ext cx="1567113" cy="14478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1828801" y="381000"/>
            <a:ext cx="1043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Liver</a:t>
            </a:r>
            <a:endParaRPr lang="en-US" sz="20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E76206-44DA-4CD0-897F-B04986C63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555" r="10834"/>
          <a:stretch/>
        </p:blipFill>
        <p:spPr>
          <a:xfrm>
            <a:off x="4114801" y="863383"/>
            <a:ext cx="6553200" cy="5742494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7086601" y="896288"/>
            <a:ext cx="1719467" cy="222791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TextBox 22"/>
          <p:cNvSpPr txBox="1">
            <a:spLocks noChangeArrowheads="1"/>
          </p:cNvSpPr>
          <p:nvPr/>
        </p:nvSpPr>
        <p:spPr bwMode="auto">
          <a:xfrm>
            <a:off x="7918186" y="445955"/>
            <a:ext cx="31438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Left Hepatic Duct</a:t>
            </a:r>
          </a:p>
        </p:txBody>
      </p:sp>
      <p:sp>
        <p:nvSpPr>
          <p:cNvPr id="24586" name="TextBox 22"/>
          <p:cNvSpPr txBox="1">
            <a:spLocks noChangeArrowheads="1"/>
          </p:cNvSpPr>
          <p:nvPr/>
        </p:nvSpPr>
        <p:spPr bwMode="auto">
          <a:xfrm>
            <a:off x="1215810" y="838200"/>
            <a:ext cx="34018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Right Hepatic Duct</a:t>
            </a:r>
          </a:p>
        </p:txBody>
      </p:sp>
      <p:cxnSp>
        <p:nvCxnSpPr>
          <p:cNvPr id="29" name="Straight Arrow Connector 28"/>
          <p:cNvCxnSpPr>
            <a:cxnSpLocks/>
            <a:stCxn id="24586" idx="2"/>
          </p:cNvCxnSpPr>
          <p:nvPr/>
        </p:nvCxnSpPr>
        <p:spPr>
          <a:xfrm>
            <a:off x="2916757" y="1361420"/>
            <a:ext cx="3758531" cy="1622938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  <a:stCxn id="32" idx="3"/>
          </p:cNvCxnSpPr>
          <p:nvPr/>
        </p:nvCxnSpPr>
        <p:spPr>
          <a:xfrm>
            <a:off x="3505201" y="2298352"/>
            <a:ext cx="3581400" cy="1049267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35" idx="3"/>
          </p:cNvCxnSpPr>
          <p:nvPr/>
        </p:nvCxnSpPr>
        <p:spPr>
          <a:xfrm>
            <a:off x="3161902" y="3248455"/>
            <a:ext cx="3696098" cy="31961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38" idx="3"/>
          </p:cNvCxnSpPr>
          <p:nvPr/>
        </p:nvCxnSpPr>
        <p:spPr>
          <a:xfrm>
            <a:off x="3158695" y="3911708"/>
            <a:ext cx="3013505" cy="343643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stCxn id="39" idx="3"/>
          </p:cNvCxnSpPr>
          <p:nvPr/>
        </p:nvCxnSpPr>
        <p:spPr>
          <a:xfrm flipV="1">
            <a:off x="3627287" y="4672779"/>
            <a:ext cx="3916513" cy="433697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533400" y="1821298"/>
            <a:ext cx="29718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Common Hepatic Duct</a:t>
            </a:r>
          </a:p>
        </p:txBody>
      </p:sp>
      <p:sp>
        <p:nvSpPr>
          <p:cNvPr id="35" name="TextBox 22"/>
          <p:cNvSpPr txBox="1">
            <a:spLocks noChangeArrowheads="1"/>
          </p:cNvSpPr>
          <p:nvPr/>
        </p:nvSpPr>
        <p:spPr bwMode="auto">
          <a:xfrm>
            <a:off x="997527" y="2986845"/>
            <a:ext cx="2164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Cystic Duct</a:t>
            </a:r>
          </a:p>
        </p:txBody>
      </p:sp>
      <p:sp>
        <p:nvSpPr>
          <p:cNvPr id="38" name="TextBox 22"/>
          <p:cNvSpPr txBox="1">
            <a:spLocks noChangeArrowheads="1"/>
          </p:cNvSpPr>
          <p:nvPr/>
        </p:nvSpPr>
        <p:spPr bwMode="auto">
          <a:xfrm>
            <a:off x="997526" y="3650098"/>
            <a:ext cx="21611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Gallbladder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228600" y="4844866"/>
            <a:ext cx="3398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Common Bile Duct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BCB0091B-2521-497C-A638-EE46AD911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9193"/>
            <a:ext cx="6553200" cy="639762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Liver Plaque #1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53B988-0122-431A-BB92-71D3403B3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555" r="10834"/>
          <a:stretch/>
        </p:blipFill>
        <p:spPr>
          <a:xfrm>
            <a:off x="3886201" y="1179429"/>
            <a:ext cx="6109961" cy="5354089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193"/>
            <a:ext cx="6553200" cy="639762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Liver Plaque #1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7620002" y="762000"/>
            <a:ext cx="457198" cy="3276601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TextBox 22"/>
          <p:cNvSpPr txBox="1">
            <a:spLocks noChangeArrowheads="1"/>
          </p:cNvSpPr>
          <p:nvPr/>
        </p:nvSpPr>
        <p:spPr bwMode="auto">
          <a:xfrm>
            <a:off x="6941181" y="144362"/>
            <a:ext cx="3821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Main Pancreatic Duct</a:t>
            </a:r>
          </a:p>
        </p:txBody>
      </p:sp>
      <p:cxnSp>
        <p:nvCxnSpPr>
          <p:cNvPr id="30" name="Straight Arrow Connector 29"/>
          <p:cNvCxnSpPr>
            <a:cxnSpLocks/>
            <a:stCxn id="39" idx="3"/>
          </p:cNvCxnSpPr>
          <p:nvPr/>
        </p:nvCxnSpPr>
        <p:spPr>
          <a:xfrm>
            <a:off x="3719838" y="2305854"/>
            <a:ext cx="3061962" cy="2723346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671838" y="1828800"/>
            <a:ext cx="3048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Accessory Pancreatic Duct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00E0CA-C58A-4EE1-9B4B-516641BDF0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555" r="10834"/>
          <a:stretch/>
        </p:blipFill>
        <p:spPr>
          <a:xfrm>
            <a:off x="1484063" y="751956"/>
            <a:ext cx="6109961" cy="5354089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12193"/>
            <a:ext cx="8229600" cy="639762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Liver Plaque #1</a:t>
            </a:r>
            <a:endParaRPr lang="en-US" sz="3600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5334000" y="1676400"/>
            <a:ext cx="2743200" cy="3222486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17" idx="1"/>
          </p:cNvCxnSpPr>
          <p:nvPr/>
        </p:nvCxnSpPr>
        <p:spPr>
          <a:xfrm flipH="1">
            <a:off x="4953003" y="3287643"/>
            <a:ext cx="3298818" cy="2274957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8031480" y="1166749"/>
            <a:ext cx="33667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Superior Mesenteric Artery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8251821" y="2810589"/>
            <a:ext cx="297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Superior Mesenteric Vein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BACB32-6331-434C-AE3D-F80AA5855F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21397" r="11978" b="28171"/>
          <a:stretch/>
        </p:blipFill>
        <p:spPr>
          <a:xfrm>
            <a:off x="1900736" y="1530987"/>
            <a:ext cx="7776664" cy="4608368"/>
          </a:xfrm>
          <a:prstGeom prst="rect">
            <a:avLst/>
          </a:prstGeom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82547" y="15993"/>
            <a:ext cx="8229600" cy="639762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Liver Plaque #1</a:t>
            </a:r>
          </a:p>
        </p:txBody>
      </p:sp>
      <p:sp>
        <p:nvSpPr>
          <p:cNvPr id="25604" name="TextBox 19"/>
          <p:cNvSpPr txBox="1">
            <a:spLocks noChangeArrowheads="1"/>
          </p:cNvSpPr>
          <p:nvPr/>
        </p:nvSpPr>
        <p:spPr bwMode="auto">
          <a:xfrm>
            <a:off x="4934379" y="825152"/>
            <a:ext cx="2322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Celiac Trunk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5334000" y="1225262"/>
            <a:ext cx="429874" cy="197514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19"/>
          <p:cNvSpPr txBox="1">
            <a:spLocks noChangeArrowheads="1"/>
          </p:cNvSpPr>
          <p:nvPr/>
        </p:nvSpPr>
        <p:spPr bwMode="auto">
          <a:xfrm>
            <a:off x="330535" y="561491"/>
            <a:ext cx="4286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Common Hepatic Artery</a:t>
            </a:r>
          </a:p>
        </p:txBody>
      </p:sp>
      <p:cxnSp>
        <p:nvCxnSpPr>
          <p:cNvPr id="9" name="Straight Arrow Connector 8"/>
          <p:cNvCxnSpPr>
            <a:cxnSpLocks/>
            <a:stCxn id="25606" idx="2"/>
          </p:cNvCxnSpPr>
          <p:nvPr/>
        </p:nvCxnSpPr>
        <p:spPr>
          <a:xfrm>
            <a:off x="2473654" y="1084711"/>
            <a:ext cx="1887482" cy="1963289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8" name="TextBox 19"/>
          <p:cNvSpPr txBox="1">
            <a:spLocks noChangeArrowheads="1"/>
          </p:cNvSpPr>
          <p:nvPr/>
        </p:nvSpPr>
        <p:spPr bwMode="auto">
          <a:xfrm>
            <a:off x="9584107" y="694114"/>
            <a:ext cx="26078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/>
              <a:t>Splenic</a:t>
            </a:r>
            <a:r>
              <a:rPr lang="en-US" sz="2800" b="1" dirty="0"/>
              <a:t> Artery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7086602" y="1132462"/>
            <a:ext cx="2895599" cy="2220342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4876801" y="2743200"/>
            <a:ext cx="4952999" cy="1379008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1" name="TextBox 19"/>
          <p:cNvSpPr txBox="1">
            <a:spLocks noChangeArrowheads="1"/>
          </p:cNvSpPr>
          <p:nvPr/>
        </p:nvSpPr>
        <p:spPr bwMode="auto">
          <a:xfrm>
            <a:off x="9887558" y="2212832"/>
            <a:ext cx="230933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Right Gastric Artery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5638801" y="1344860"/>
            <a:ext cx="1908393" cy="2007943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3" name="TextBox 19"/>
          <p:cNvSpPr txBox="1">
            <a:spLocks noChangeArrowheads="1"/>
          </p:cNvSpPr>
          <p:nvPr/>
        </p:nvSpPr>
        <p:spPr bwMode="auto">
          <a:xfrm>
            <a:off x="7404926" y="26147"/>
            <a:ext cx="181444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Left Gastric Artery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503A2F1-C8CB-464E-8616-6569889BDC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t="19764" r="11869" b="27360"/>
          <a:stretch/>
        </p:blipFill>
        <p:spPr>
          <a:xfrm>
            <a:off x="2136934" y="1619310"/>
            <a:ext cx="7079796" cy="4171890"/>
          </a:xfrm>
          <a:prstGeom prst="rect">
            <a:avLst/>
          </a:prstGeom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Liver Plaque #2</a:t>
            </a:r>
          </a:p>
        </p:txBody>
      </p:sp>
      <p:sp>
        <p:nvSpPr>
          <p:cNvPr id="25604" name="TextBox 19"/>
          <p:cNvSpPr txBox="1">
            <a:spLocks noChangeArrowheads="1"/>
          </p:cNvSpPr>
          <p:nvPr/>
        </p:nvSpPr>
        <p:spPr bwMode="auto">
          <a:xfrm>
            <a:off x="4715765" y="913503"/>
            <a:ext cx="2322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Celiac Trunk</a:t>
            </a:r>
          </a:p>
        </p:txBody>
      </p:sp>
      <p:cxnSp>
        <p:nvCxnSpPr>
          <p:cNvPr id="6" name="Straight Arrow Connector 5"/>
          <p:cNvCxnSpPr>
            <a:cxnSpLocks/>
            <a:stCxn id="25604" idx="2"/>
          </p:cNvCxnSpPr>
          <p:nvPr/>
        </p:nvCxnSpPr>
        <p:spPr>
          <a:xfrm flipH="1">
            <a:off x="5029200" y="1436723"/>
            <a:ext cx="847813" cy="1572409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19"/>
          <p:cNvSpPr txBox="1">
            <a:spLocks noChangeArrowheads="1"/>
          </p:cNvSpPr>
          <p:nvPr/>
        </p:nvSpPr>
        <p:spPr bwMode="auto">
          <a:xfrm>
            <a:off x="95119" y="932926"/>
            <a:ext cx="4286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Common Hepatic Artery</a:t>
            </a:r>
          </a:p>
        </p:txBody>
      </p:sp>
      <p:cxnSp>
        <p:nvCxnSpPr>
          <p:cNvPr id="9" name="Straight Arrow Connector 8"/>
          <p:cNvCxnSpPr>
            <a:cxnSpLocks/>
            <a:stCxn id="25606" idx="2"/>
          </p:cNvCxnSpPr>
          <p:nvPr/>
        </p:nvCxnSpPr>
        <p:spPr>
          <a:xfrm>
            <a:off x="2238238" y="1456146"/>
            <a:ext cx="2006133" cy="1111059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8" name="TextBox 19"/>
          <p:cNvSpPr txBox="1">
            <a:spLocks noChangeArrowheads="1"/>
          </p:cNvSpPr>
          <p:nvPr/>
        </p:nvSpPr>
        <p:spPr bwMode="auto">
          <a:xfrm>
            <a:off x="9415395" y="2924206"/>
            <a:ext cx="17744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/>
              <a:t>Splenic</a:t>
            </a:r>
            <a:r>
              <a:rPr lang="en-US" sz="2800" b="1" dirty="0"/>
              <a:t> Artery</a:t>
            </a:r>
          </a:p>
        </p:txBody>
      </p:sp>
      <p:cxnSp>
        <p:nvCxnSpPr>
          <p:cNvPr id="12" name="Straight Arrow Connector 11"/>
          <p:cNvCxnSpPr>
            <a:cxnSpLocks/>
            <a:stCxn id="25608" idx="1"/>
          </p:cNvCxnSpPr>
          <p:nvPr/>
        </p:nvCxnSpPr>
        <p:spPr>
          <a:xfrm flipH="1" flipV="1">
            <a:off x="7315201" y="3009132"/>
            <a:ext cx="2100194" cy="392128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1938269" y="3505202"/>
            <a:ext cx="3000808" cy="228598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1" name="TextBox 19"/>
          <p:cNvSpPr txBox="1">
            <a:spLocks noChangeArrowheads="1"/>
          </p:cNvSpPr>
          <p:nvPr/>
        </p:nvSpPr>
        <p:spPr bwMode="auto">
          <a:xfrm>
            <a:off x="163770" y="3225516"/>
            <a:ext cx="249177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Right Gastric Artery</a:t>
            </a:r>
          </a:p>
          <a:p>
            <a:endParaRPr lang="en-US" sz="2800" b="1" dirty="0"/>
          </a:p>
          <a:p>
            <a:r>
              <a:rPr lang="en-US" sz="2800" b="1" dirty="0">
                <a:highlight>
                  <a:srgbClr val="FFFF00"/>
                </a:highlight>
              </a:rPr>
              <a:t>(hard to see)</a:t>
            </a:r>
          </a:p>
          <a:p>
            <a:endParaRPr lang="en-US" sz="2800" b="1" dirty="0"/>
          </a:p>
        </p:txBody>
      </p:sp>
      <p:sp>
        <p:nvSpPr>
          <p:cNvPr id="25613" name="TextBox 19"/>
          <p:cNvSpPr txBox="1">
            <a:spLocks noChangeArrowheads="1"/>
          </p:cNvSpPr>
          <p:nvPr/>
        </p:nvSpPr>
        <p:spPr bwMode="auto">
          <a:xfrm>
            <a:off x="7860649" y="932926"/>
            <a:ext cx="33292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Left Gastric Artery</a:t>
            </a:r>
          </a:p>
          <a:p>
            <a:pPr algn="ctr"/>
            <a:r>
              <a:rPr lang="en-US" sz="2800" b="1" dirty="0">
                <a:highlight>
                  <a:srgbClr val="FFFF00"/>
                </a:highlight>
              </a:rPr>
              <a:t>(can’t see it!)</a:t>
            </a:r>
          </a:p>
        </p:txBody>
      </p:sp>
    </p:spTree>
    <p:extLst>
      <p:ext uri="{BB962C8B-B14F-4D97-AF65-F5344CB8AC3E}">
        <p14:creationId xmlns:p14="http://schemas.microsoft.com/office/powerpoint/2010/main" val="3985072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D4D830-8080-43AA-871F-A48B3ECBD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555" r="10834"/>
          <a:stretch/>
        </p:blipFill>
        <p:spPr>
          <a:xfrm>
            <a:off x="4038600" y="1048734"/>
            <a:ext cx="6629400" cy="5809267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5080" y="155676"/>
            <a:ext cx="5257801" cy="639762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Liver Plaque #1</a:t>
            </a:r>
            <a:endParaRPr lang="en-US" sz="3600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3458692" y="3512404"/>
            <a:ext cx="3894608" cy="66085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1" name="TextBox 17"/>
          <p:cNvSpPr txBox="1">
            <a:spLocks noChangeArrowheads="1"/>
          </p:cNvSpPr>
          <p:nvPr/>
        </p:nvSpPr>
        <p:spPr bwMode="auto">
          <a:xfrm>
            <a:off x="1905000" y="3207604"/>
            <a:ext cx="25358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Hepatic</a:t>
            </a:r>
          </a:p>
          <a:p>
            <a:r>
              <a:rPr lang="en-US" sz="2800" b="1" dirty="0"/>
              <a:t>Portal Vein</a:t>
            </a:r>
          </a:p>
        </p:txBody>
      </p:sp>
      <p:cxnSp>
        <p:nvCxnSpPr>
          <p:cNvPr id="21" name="Straight Arrow Connector 20"/>
          <p:cNvCxnSpPr>
            <a:cxnSpLocks/>
            <a:stCxn id="24583" idx="1"/>
          </p:cNvCxnSpPr>
          <p:nvPr/>
        </p:nvCxnSpPr>
        <p:spPr>
          <a:xfrm flipH="1">
            <a:off x="6324600" y="871211"/>
            <a:ext cx="1143000" cy="66445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TextBox 22"/>
          <p:cNvSpPr txBox="1">
            <a:spLocks noChangeArrowheads="1"/>
          </p:cNvSpPr>
          <p:nvPr/>
        </p:nvSpPr>
        <p:spPr bwMode="auto">
          <a:xfrm>
            <a:off x="7467600" y="609601"/>
            <a:ext cx="3321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Inferior Vena Cava</a:t>
            </a:r>
          </a:p>
        </p:txBody>
      </p:sp>
      <p:sp>
        <p:nvSpPr>
          <p:cNvPr id="24586" name="TextBox 22"/>
          <p:cNvSpPr txBox="1">
            <a:spLocks noChangeArrowheads="1"/>
          </p:cNvSpPr>
          <p:nvPr/>
        </p:nvSpPr>
        <p:spPr bwMode="auto">
          <a:xfrm>
            <a:off x="1905000" y="914401"/>
            <a:ext cx="2322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Hepatic Vein</a:t>
            </a:r>
          </a:p>
        </p:txBody>
      </p:sp>
      <p:cxnSp>
        <p:nvCxnSpPr>
          <p:cNvPr id="29" name="Straight Arrow Connector 28"/>
          <p:cNvCxnSpPr>
            <a:cxnSpLocks/>
            <a:stCxn id="24586" idx="3"/>
          </p:cNvCxnSpPr>
          <p:nvPr/>
        </p:nvCxnSpPr>
        <p:spPr>
          <a:xfrm>
            <a:off x="4227495" y="1176011"/>
            <a:ext cx="1901639" cy="388574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5486400" y="3048001"/>
            <a:ext cx="990600" cy="464403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6477000" y="3048001"/>
            <a:ext cx="457200" cy="540603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639763"/>
          </a:xfrm>
        </p:spPr>
        <p:txBody>
          <a:bodyPr/>
          <a:lstStyle/>
          <a:p>
            <a:pPr eaLnBrk="1" hangingPunct="1"/>
            <a:r>
              <a:rPr lang="en-US" sz="2800" b="1" dirty="0"/>
              <a:t>Spleen, Pancreas &amp; Duodenum – Anterior View</a:t>
            </a:r>
          </a:p>
        </p:txBody>
      </p:sp>
      <p:pic>
        <p:nvPicPr>
          <p:cNvPr id="26628" name="Picture 8" descr="Pancreas Duodenum Spleen Mode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41850" y="639764"/>
            <a:ext cx="6026150" cy="6248400"/>
          </a:xfr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3276600" y="1066800"/>
            <a:ext cx="3048000" cy="458788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667000" y="3276600"/>
            <a:ext cx="2971800" cy="762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5" idx="3"/>
          </p:cNvCxnSpPr>
          <p:nvPr/>
        </p:nvCxnSpPr>
        <p:spPr>
          <a:xfrm flipV="1">
            <a:off x="4444433" y="2433934"/>
            <a:ext cx="1321934" cy="260019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971800" y="3352800"/>
            <a:ext cx="5105400" cy="6096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124200" y="4800600"/>
            <a:ext cx="2819400" cy="3810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514600" y="1524000"/>
            <a:ext cx="4191000" cy="230188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1434730" y="820272"/>
            <a:ext cx="19623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/>
              <a:t>Gabladder</a:t>
            </a:r>
            <a:endParaRPr lang="en-US" sz="2800" b="1" dirty="0"/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1527176" y="1308436"/>
            <a:ext cx="1043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Liver</a:t>
            </a:r>
            <a:endParaRPr lang="en-US" sz="2000" b="1" dirty="0"/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1803967" y="2432343"/>
            <a:ext cx="26404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Adrenal Gland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1357258" y="3020838"/>
            <a:ext cx="1383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Kidney</a:t>
            </a:r>
            <a:endParaRPr lang="en-US" sz="2000" b="1" dirty="0"/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1241368" y="3628310"/>
            <a:ext cx="178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Pancreas</a:t>
            </a:r>
            <a:endParaRPr lang="en-US" sz="2000" b="1" dirty="0"/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1179257" y="4930170"/>
            <a:ext cx="20617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Duodenum</a:t>
            </a:r>
            <a:endParaRPr lang="en-US" sz="2000" b="1" dirty="0"/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4356989" y="3048000"/>
            <a:ext cx="5701411" cy="148081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3124201" y="4267200"/>
            <a:ext cx="13628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Spleen</a:t>
            </a:r>
            <a:endParaRPr lang="en-US" sz="20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Pancreas Duodenum Spleen Mode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609600"/>
            <a:ext cx="6026150" cy="6248400"/>
          </a:xfrm>
          <a:noFill/>
        </p:spPr>
      </p:pic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639763"/>
          </a:xfrm>
        </p:spPr>
        <p:txBody>
          <a:bodyPr/>
          <a:lstStyle/>
          <a:p>
            <a:pPr eaLnBrk="1" hangingPunct="1"/>
            <a:r>
              <a:rPr lang="en-US" sz="2800" b="1" dirty="0"/>
              <a:t>Spleen, Pancreas &amp; Duodenum – Anterior View</a:t>
            </a:r>
          </a:p>
        </p:txBody>
      </p:sp>
      <p:cxnSp>
        <p:nvCxnSpPr>
          <p:cNvPr id="5" name="Straight Arrow Connector 4"/>
          <p:cNvCxnSpPr>
            <a:stCxn id="15" idx="1"/>
          </p:cNvCxnSpPr>
          <p:nvPr/>
        </p:nvCxnSpPr>
        <p:spPr>
          <a:xfrm flipH="1">
            <a:off x="5715001" y="1252210"/>
            <a:ext cx="2362200" cy="118619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" idx="1"/>
          </p:cNvCxnSpPr>
          <p:nvPr/>
        </p:nvCxnSpPr>
        <p:spPr>
          <a:xfrm flipH="1">
            <a:off x="5867400" y="1785610"/>
            <a:ext cx="2438400" cy="103379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8077201" y="990600"/>
            <a:ext cx="26404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Adrenal Gland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8305800" y="1524000"/>
            <a:ext cx="1383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Kidney</a:t>
            </a:r>
            <a:endParaRPr lang="en-US" sz="20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Pancreas Duodenum Spleen Mode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41850" y="609600"/>
            <a:ext cx="6026150" cy="6248400"/>
          </a:xfrm>
          <a:noFill/>
        </p:spPr>
      </p:pic>
      <p:sp>
        <p:nvSpPr>
          <p:cNvPr id="2867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639763"/>
          </a:xfrm>
        </p:spPr>
        <p:txBody>
          <a:bodyPr/>
          <a:lstStyle/>
          <a:p>
            <a:pPr eaLnBrk="1" hangingPunct="1"/>
            <a:r>
              <a:rPr lang="en-US" sz="2800" b="1" dirty="0"/>
              <a:t>Spleen, Pancreas &amp; Duodenum – Anterior View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95800" y="2209800"/>
            <a:ext cx="2133600" cy="3048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200400" y="2590800"/>
            <a:ext cx="3200400" cy="762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62400" y="2971800"/>
            <a:ext cx="2438400" cy="2286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657600" y="1143000"/>
            <a:ext cx="2895600" cy="10668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781800" y="1524000"/>
            <a:ext cx="1219200" cy="8382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1295400" y="738545"/>
            <a:ext cx="34018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Right Hepatic Duct</a:t>
            </a:r>
          </a:p>
        </p:txBody>
      </p:sp>
      <p:sp>
        <p:nvSpPr>
          <p:cNvPr id="28683" name="TextBox 13"/>
          <p:cNvSpPr txBox="1">
            <a:spLocks noChangeArrowheads="1"/>
          </p:cNvSpPr>
          <p:nvPr/>
        </p:nvSpPr>
        <p:spPr bwMode="auto">
          <a:xfrm>
            <a:off x="7162801" y="1219200"/>
            <a:ext cx="314380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Left Hepatic Duct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7050" y="1805345"/>
            <a:ext cx="4039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Common Hepatic Duct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6846" y="2367290"/>
            <a:ext cx="2164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Cystic Duct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24000" y="2966561"/>
            <a:ext cx="24994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Common Bile</a:t>
            </a:r>
          </a:p>
          <a:p>
            <a:r>
              <a:rPr lang="en-US" sz="2800" b="1" dirty="0"/>
              <a:t> Duct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62400" y="3200400"/>
            <a:ext cx="2362200" cy="9144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2963"/>
          <a:stretch/>
        </p:blipFill>
        <p:spPr>
          <a:xfrm rot="5400000">
            <a:off x="2705100" y="1485900"/>
            <a:ext cx="6858000" cy="3886200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7176" idx="1"/>
          </p:cNvCxnSpPr>
          <p:nvPr/>
        </p:nvCxnSpPr>
        <p:spPr>
          <a:xfrm flipH="1">
            <a:off x="7010403" y="1475299"/>
            <a:ext cx="1219198" cy="27050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8229601" y="838201"/>
            <a:ext cx="2590800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Sphenoid or </a:t>
            </a:r>
            <a:r>
              <a:rPr lang="en-US" sz="3200" b="1" dirty="0" err="1"/>
              <a:t>Sphenoidal</a:t>
            </a:r>
            <a:r>
              <a:rPr lang="en-US" sz="3200" b="1" dirty="0"/>
              <a:t> Sinus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810000" y="685800"/>
            <a:ext cx="1905000" cy="12192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1371599" y="1745802"/>
            <a:ext cx="3048001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Frontal Sinus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524000" y="76201"/>
            <a:ext cx="35814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System Plaque – Superior View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Pancreas Duodenum Spleen Mode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609600"/>
            <a:ext cx="6026150" cy="6248400"/>
          </a:xfrm>
          <a:noFill/>
        </p:spPr>
      </p:pic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9677400" cy="639763"/>
          </a:xfrm>
        </p:spPr>
        <p:txBody>
          <a:bodyPr/>
          <a:lstStyle/>
          <a:p>
            <a:pPr eaLnBrk="1" hangingPunct="1"/>
            <a:r>
              <a:rPr lang="en-US" b="1" dirty="0"/>
              <a:t>Spleen, Pancreas &amp; Duodenum – Anterior View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4883728" y="2920505"/>
            <a:ext cx="3505200" cy="9144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7659" idx="1"/>
          </p:cNvCxnSpPr>
          <p:nvPr/>
        </p:nvCxnSpPr>
        <p:spPr>
          <a:xfrm flipH="1">
            <a:off x="3397715" y="1306324"/>
            <a:ext cx="4146086" cy="3113277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TextBox 12"/>
          <p:cNvSpPr txBox="1">
            <a:spLocks noChangeArrowheads="1"/>
          </p:cNvSpPr>
          <p:nvPr/>
        </p:nvSpPr>
        <p:spPr bwMode="auto">
          <a:xfrm>
            <a:off x="7543801" y="1044714"/>
            <a:ext cx="3203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Head of Pancreas</a:t>
            </a:r>
          </a:p>
        </p:txBody>
      </p:sp>
      <p:sp>
        <p:nvSpPr>
          <p:cNvPr id="3" name="Freeform 2"/>
          <p:cNvSpPr/>
          <p:nvPr/>
        </p:nvSpPr>
        <p:spPr>
          <a:xfrm>
            <a:off x="2937164" y="3383280"/>
            <a:ext cx="1172094" cy="1762298"/>
          </a:xfrm>
          <a:custGeom>
            <a:avLst/>
            <a:gdLst>
              <a:gd name="connsiteX0" fmla="*/ 1080654 w 1172094"/>
              <a:gd name="connsiteY0" fmla="*/ 0 h 1762298"/>
              <a:gd name="connsiteX1" fmla="*/ 1005840 w 1172094"/>
              <a:gd name="connsiteY1" fmla="*/ 24938 h 1762298"/>
              <a:gd name="connsiteX2" fmla="*/ 964276 w 1172094"/>
              <a:gd name="connsiteY2" fmla="*/ 49876 h 1762298"/>
              <a:gd name="connsiteX3" fmla="*/ 914400 w 1172094"/>
              <a:gd name="connsiteY3" fmla="*/ 74815 h 1762298"/>
              <a:gd name="connsiteX4" fmla="*/ 897774 w 1172094"/>
              <a:gd name="connsiteY4" fmla="*/ 91440 h 1762298"/>
              <a:gd name="connsiteX5" fmla="*/ 864523 w 1172094"/>
              <a:gd name="connsiteY5" fmla="*/ 108065 h 1762298"/>
              <a:gd name="connsiteX6" fmla="*/ 814647 w 1172094"/>
              <a:gd name="connsiteY6" fmla="*/ 141316 h 1762298"/>
              <a:gd name="connsiteX7" fmla="*/ 798021 w 1172094"/>
              <a:gd name="connsiteY7" fmla="*/ 157942 h 1762298"/>
              <a:gd name="connsiteX8" fmla="*/ 773083 w 1172094"/>
              <a:gd name="connsiteY8" fmla="*/ 174567 h 1762298"/>
              <a:gd name="connsiteX9" fmla="*/ 723207 w 1172094"/>
              <a:gd name="connsiteY9" fmla="*/ 199505 h 1762298"/>
              <a:gd name="connsiteX10" fmla="*/ 681643 w 1172094"/>
              <a:gd name="connsiteY10" fmla="*/ 241069 h 1762298"/>
              <a:gd name="connsiteX11" fmla="*/ 665018 w 1172094"/>
              <a:gd name="connsiteY11" fmla="*/ 257695 h 1762298"/>
              <a:gd name="connsiteX12" fmla="*/ 631767 w 1172094"/>
              <a:gd name="connsiteY12" fmla="*/ 282633 h 1762298"/>
              <a:gd name="connsiteX13" fmla="*/ 581891 w 1172094"/>
              <a:gd name="connsiteY13" fmla="*/ 315884 h 1762298"/>
              <a:gd name="connsiteX14" fmla="*/ 523701 w 1172094"/>
              <a:gd name="connsiteY14" fmla="*/ 365760 h 1762298"/>
              <a:gd name="connsiteX15" fmla="*/ 473825 w 1172094"/>
              <a:gd name="connsiteY15" fmla="*/ 399011 h 1762298"/>
              <a:gd name="connsiteX16" fmla="*/ 457200 w 1172094"/>
              <a:gd name="connsiteY16" fmla="*/ 423949 h 1762298"/>
              <a:gd name="connsiteX17" fmla="*/ 407323 w 1172094"/>
              <a:gd name="connsiteY17" fmla="*/ 457200 h 1762298"/>
              <a:gd name="connsiteX18" fmla="*/ 382385 w 1172094"/>
              <a:gd name="connsiteY18" fmla="*/ 490451 h 1762298"/>
              <a:gd name="connsiteX19" fmla="*/ 340821 w 1172094"/>
              <a:gd name="connsiteY19" fmla="*/ 515389 h 1762298"/>
              <a:gd name="connsiteX20" fmla="*/ 290945 w 1172094"/>
              <a:gd name="connsiteY20" fmla="*/ 573578 h 1762298"/>
              <a:gd name="connsiteX21" fmla="*/ 266007 w 1172094"/>
              <a:gd name="connsiteY21" fmla="*/ 581891 h 1762298"/>
              <a:gd name="connsiteX22" fmla="*/ 249381 w 1172094"/>
              <a:gd name="connsiteY22" fmla="*/ 598516 h 1762298"/>
              <a:gd name="connsiteX23" fmla="*/ 166254 w 1172094"/>
              <a:gd name="connsiteY23" fmla="*/ 623455 h 1762298"/>
              <a:gd name="connsiteX24" fmla="*/ 116378 w 1172094"/>
              <a:gd name="connsiteY24" fmla="*/ 656705 h 1762298"/>
              <a:gd name="connsiteX25" fmla="*/ 74814 w 1172094"/>
              <a:gd name="connsiteY25" fmla="*/ 689956 h 1762298"/>
              <a:gd name="connsiteX26" fmla="*/ 66501 w 1172094"/>
              <a:gd name="connsiteY26" fmla="*/ 714895 h 1762298"/>
              <a:gd name="connsiteX27" fmla="*/ 24938 w 1172094"/>
              <a:gd name="connsiteY27" fmla="*/ 773084 h 1762298"/>
              <a:gd name="connsiteX28" fmla="*/ 16625 w 1172094"/>
              <a:gd name="connsiteY28" fmla="*/ 798022 h 1762298"/>
              <a:gd name="connsiteX29" fmla="*/ 0 w 1172094"/>
              <a:gd name="connsiteY29" fmla="*/ 864524 h 1762298"/>
              <a:gd name="connsiteX30" fmla="*/ 8312 w 1172094"/>
              <a:gd name="connsiteY30" fmla="*/ 1064029 h 1762298"/>
              <a:gd name="connsiteX31" fmla="*/ 16625 w 1172094"/>
              <a:gd name="connsiteY31" fmla="*/ 1122218 h 1762298"/>
              <a:gd name="connsiteX32" fmla="*/ 33251 w 1172094"/>
              <a:gd name="connsiteY32" fmla="*/ 1147156 h 1762298"/>
              <a:gd name="connsiteX33" fmla="*/ 49876 w 1172094"/>
              <a:gd name="connsiteY33" fmla="*/ 1205345 h 1762298"/>
              <a:gd name="connsiteX34" fmla="*/ 58189 w 1172094"/>
              <a:gd name="connsiteY34" fmla="*/ 1238596 h 1762298"/>
              <a:gd name="connsiteX35" fmla="*/ 74814 w 1172094"/>
              <a:gd name="connsiteY35" fmla="*/ 1280160 h 1762298"/>
              <a:gd name="connsiteX36" fmla="*/ 91440 w 1172094"/>
              <a:gd name="connsiteY36" fmla="*/ 1330036 h 1762298"/>
              <a:gd name="connsiteX37" fmla="*/ 99752 w 1172094"/>
              <a:gd name="connsiteY37" fmla="*/ 1371600 h 1762298"/>
              <a:gd name="connsiteX38" fmla="*/ 141316 w 1172094"/>
              <a:gd name="connsiteY38" fmla="*/ 1421476 h 1762298"/>
              <a:gd name="connsiteX39" fmla="*/ 157941 w 1172094"/>
              <a:gd name="connsiteY39" fmla="*/ 1454727 h 1762298"/>
              <a:gd name="connsiteX40" fmla="*/ 166254 w 1172094"/>
              <a:gd name="connsiteY40" fmla="*/ 1479665 h 1762298"/>
              <a:gd name="connsiteX41" fmla="*/ 182880 w 1172094"/>
              <a:gd name="connsiteY41" fmla="*/ 1496291 h 1762298"/>
              <a:gd name="connsiteX42" fmla="*/ 207818 w 1172094"/>
              <a:gd name="connsiteY42" fmla="*/ 1537855 h 1762298"/>
              <a:gd name="connsiteX43" fmla="*/ 257694 w 1172094"/>
              <a:gd name="connsiteY43" fmla="*/ 1571105 h 1762298"/>
              <a:gd name="connsiteX44" fmla="*/ 274320 w 1172094"/>
              <a:gd name="connsiteY44" fmla="*/ 1596044 h 1762298"/>
              <a:gd name="connsiteX45" fmla="*/ 299258 w 1172094"/>
              <a:gd name="connsiteY45" fmla="*/ 1604356 h 1762298"/>
              <a:gd name="connsiteX46" fmla="*/ 332509 w 1172094"/>
              <a:gd name="connsiteY46" fmla="*/ 1620982 h 1762298"/>
              <a:gd name="connsiteX47" fmla="*/ 423949 w 1172094"/>
              <a:gd name="connsiteY47" fmla="*/ 1662545 h 1762298"/>
              <a:gd name="connsiteX48" fmla="*/ 473825 w 1172094"/>
              <a:gd name="connsiteY48" fmla="*/ 1695796 h 1762298"/>
              <a:gd name="connsiteX49" fmla="*/ 515389 w 1172094"/>
              <a:gd name="connsiteY49" fmla="*/ 1704109 h 1762298"/>
              <a:gd name="connsiteX50" fmla="*/ 540327 w 1172094"/>
              <a:gd name="connsiteY50" fmla="*/ 1712422 h 1762298"/>
              <a:gd name="connsiteX51" fmla="*/ 606829 w 1172094"/>
              <a:gd name="connsiteY51" fmla="*/ 1720735 h 1762298"/>
              <a:gd name="connsiteX52" fmla="*/ 748145 w 1172094"/>
              <a:gd name="connsiteY52" fmla="*/ 1737360 h 1762298"/>
              <a:gd name="connsiteX53" fmla="*/ 781396 w 1172094"/>
              <a:gd name="connsiteY53" fmla="*/ 1745673 h 1762298"/>
              <a:gd name="connsiteX54" fmla="*/ 847898 w 1172094"/>
              <a:gd name="connsiteY54" fmla="*/ 1762298 h 1762298"/>
              <a:gd name="connsiteX55" fmla="*/ 939338 w 1172094"/>
              <a:gd name="connsiteY55" fmla="*/ 1737360 h 1762298"/>
              <a:gd name="connsiteX56" fmla="*/ 980901 w 1172094"/>
              <a:gd name="connsiteY56" fmla="*/ 1695796 h 1762298"/>
              <a:gd name="connsiteX57" fmla="*/ 997527 w 1172094"/>
              <a:gd name="connsiteY57" fmla="*/ 1679171 h 1762298"/>
              <a:gd name="connsiteX58" fmla="*/ 1022465 w 1172094"/>
              <a:gd name="connsiteY58" fmla="*/ 1637607 h 1762298"/>
              <a:gd name="connsiteX59" fmla="*/ 1055716 w 1172094"/>
              <a:gd name="connsiteY59" fmla="*/ 1587731 h 1762298"/>
              <a:gd name="connsiteX60" fmla="*/ 1064029 w 1172094"/>
              <a:gd name="connsiteY60" fmla="*/ 1554480 h 1762298"/>
              <a:gd name="connsiteX61" fmla="*/ 1088967 w 1172094"/>
              <a:gd name="connsiteY61" fmla="*/ 1479665 h 1762298"/>
              <a:gd name="connsiteX62" fmla="*/ 1097280 w 1172094"/>
              <a:gd name="connsiteY62" fmla="*/ 1438102 h 1762298"/>
              <a:gd name="connsiteX63" fmla="*/ 1113905 w 1172094"/>
              <a:gd name="connsiteY63" fmla="*/ 1388225 h 1762298"/>
              <a:gd name="connsiteX64" fmla="*/ 1122218 w 1172094"/>
              <a:gd name="connsiteY64" fmla="*/ 1354975 h 1762298"/>
              <a:gd name="connsiteX65" fmla="*/ 1130531 w 1172094"/>
              <a:gd name="connsiteY65" fmla="*/ 906087 h 1762298"/>
              <a:gd name="connsiteX66" fmla="*/ 1155469 w 1172094"/>
              <a:gd name="connsiteY66" fmla="*/ 756458 h 1762298"/>
              <a:gd name="connsiteX67" fmla="*/ 1163781 w 1172094"/>
              <a:gd name="connsiteY67" fmla="*/ 548640 h 1762298"/>
              <a:gd name="connsiteX68" fmla="*/ 1172094 w 1172094"/>
              <a:gd name="connsiteY68" fmla="*/ 390698 h 1762298"/>
              <a:gd name="connsiteX69" fmla="*/ 1155469 w 1172094"/>
              <a:gd name="connsiteY69" fmla="*/ 332509 h 1762298"/>
              <a:gd name="connsiteX70" fmla="*/ 1147156 w 1172094"/>
              <a:gd name="connsiteY70" fmla="*/ 299258 h 1762298"/>
              <a:gd name="connsiteX71" fmla="*/ 1113905 w 1172094"/>
              <a:gd name="connsiteY71" fmla="*/ 257695 h 1762298"/>
              <a:gd name="connsiteX72" fmla="*/ 1105592 w 1172094"/>
              <a:gd name="connsiteY72" fmla="*/ 224444 h 1762298"/>
              <a:gd name="connsiteX73" fmla="*/ 1072341 w 1172094"/>
              <a:gd name="connsiteY73" fmla="*/ 166255 h 1762298"/>
              <a:gd name="connsiteX74" fmla="*/ 1055716 w 1172094"/>
              <a:gd name="connsiteY74" fmla="*/ 149629 h 1762298"/>
              <a:gd name="connsiteX75" fmla="*/ 1047403 w 1172094"/>
              <a:gd name="connsiteY75" fmla="*/ 116378 h 1762298"/>
              <a:gd name="connsiteX76" fmla="*/ 1039091 w 1172094"/>
              <a:gd name="connsiteY76" fmla="*/ 91440 h 1762298"/>
              <a:gd name="connsiteX77" fmla="*/ 1039091 w 1172094"/>
              <a:gd name="connsiteY77" fmla="*/ 41564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172094" h="1762298">
                <a:moveTo>
                  <a:pt x="1080654" y="0"/>
                </a:moveTo>
                <a:cubicBezTo>
                  <a:pt x="1055716" y="8313"/>
                  <a:pt x="1024428" y="6350"/>
                  <a:pt x="1005840" y="24938"/>
                </a:cubicBezTo>
                <a:cubicBezTo>
                  <a:pt x="983018" y="47760"/>
                  <a:pt x="996649" y="39086"/>
                  <a:pt x="964276" y="49876"/>
                </a:cubicBezTo>
                <a:cubicBezTo>
                  <a:pt x="925563" y="88592"/>
                  <a:pt x="975677" y="44177"/>
                  <a:pt x="914400" y="74815"/>
                </a:cubicBezTo>
                <a:cubicBezTo>
                  <a:pt x="907390" y="78320"/>
                  <a:pt x="904295" y="87093"/>
                  <a:pt x="897774" y="91440"/>
                </a:cubicBezTo>
                <a:cubicBezTo>
                  <a:pt x="887463" y="98314"/>
                  <a:pt x="875607" y="102523"/>
                  <a:pt x="864523" y="108065"/>
                </a:cubicBezTo>
                <a:cubicBezTo>
                  <a:pt x="801110" y="171481"/>
                  <a:pt x="874797" y="105227"/>
                  <a:pt x="814647" y="141316"/>
                </a:cubicBezTo>
                <a:cubicBezTo>
                  <a:pt x="807926" y="145348"/>
                  <a:pt x="804141" y="153046"/>
                  <a:pt x="798021" y="157942"/>
                </a:cubicBezTo>
                <a:cubicBezTo>
                  <a:pt x="790220" y="164183"/>
                  <a:pt x="782019" y="170099"/>
                  <a:pt x="773083" y="174567"/>
                </a:cubicBezTo>
                <a:cubicBezTo>
                  <a:pt x="739077" y="191570"/>
                  <a:pt x="754969" y="171714"/>
                  <a:pt x="723207" y="199505"/>
                </a:cubicBezTo>
                <a:cubicBezTo>
                  <a:pt x="708461" y="212407"/>
                  <a:pt x="695498" y="227214"/>
                  <a:pt x="681643" y="241069"/>
                </a:cubicBezTo>
                <a:cubicBezTo>
                  <a:pt x="676101" y="246611"/>
                  <a:pt x="671288" y="252993"/>
                  <a:pt x="665018" y="257695"/>
                </a:cubicBezTo>
                <a:cubicBezTo>
                  <a:pt x="653934" y="266008"/>
                  <a:pt x="643117" y="274688"/>
                  <a:pt x="631767" y="282633"/>
                </a:cubicBezTo>
                <a:cubicBezTo>
                  <a:pt x="615398" y="294091"/>
                  <a:pt x="596020" y="301755"/>
                  <a:pt x="581891" y="315884"/>
                </a:cubicBezTo>
                <a:cubicBezTo>
                  <a:pt x="481988" y="415787"/>
                  <a:pt x="599662" y="302461"/>
                  <a:pt x="523701" y="365760"/>
                </a:cubicBezTo>
                <a:cubicBezTo>
                  <a:pt x="482187" y="400354"/>
                  <a:pt x="517653" y="384401"/>
                  <a:pt x="473825" y="399011"/>
                </a:cubicBezTo>
                <a:cubicBezTo>
                  <a:pt x="468283" y="407324"/>
                  <a:pt x="464719" y="417370"/>
                  <a:pt x="457200" y="423949"/>
                </a:cubicBezTo>
                <a:cubicBezTo>
                  <a:pt x="442162" y="437107"/>
                  <a:pt x="407323" y="457200"/>
                  <a:pt x="407323" y="457200"/>
                </a:cubicBezTo>
                <a:cubicBezTo>
                  <a:pt x="399010" y="468284"/>
                  <a:pt x="393028" y="481581"/>
                  <a:pt x="382385" y="490451"/>
                </a:cubicBezTo>
                <a:cubicBezTo>
                  <a:pt x="326474" y="537044"/>
                  <a:pt x="384696" y="460546"/>
                  <a:pt x="340821" y="515389"/>
                </a:cubicBezTo>
                <a:cubicBezTo>
                  <a:pt x="327282" y="532312"/>
                  <a:pt x="312776" y="566301"/>
                  <a:pt x="290945" y="573578"/>
                </a:cubicBezTo>
                <a:lnTo>
                  <a:pt x="266007" y="581891"/>
                </a:lnTo>
                <a:cubicBezTo>
                  <a:pt x="260465" y="587433"/>
                  <a:pt x="256391" y="595011"/>
                  <a:pt x="249381" y="598516"/>
                </a:cubicBezTo>
                <a:cubicBezTo>
                  <a:pt x="229141" y="608636"/>
                  <a:pt x="190120" y="617488"/>
                  <a:pt x="166254" y="623455"/>
                </a:cubicBezTo>
                <a:cubicBezTo>
                  <a:pt x="149629" y="634538"/>
                  <a:pt x="127461" y="640080"/>
                  <a:pt x="116378" y="656705"/>
                </a:cubicBezTo>
                <a:cubicBezTo>
                  <a:pt x="94892" y="688935"/>
                  <a:pt x="109230" y="678485"/>
                  <a:pt x="74814" y="689956"/>
                </a:cubicBezTo>
                <a:cubicBezTo>
                  <a:pt x="72043" y="698269"/>
                  <a:pt x="70420" y="707057"/>
                  <a:pt x="66501" y="714895"/>
                </a:cubicBezTo>
                <a:cubicBezTo>
                  <a:pt x="60423" y="727051"/>
                  <a:pt x="30587" y="765553"/>
                  <a:pt x="24938" y="773084"/>
                </a:cubicBezTo>
                <a:cubicBezTo>
                  <a:pt x="22167" y="781397"/>
                  <a:pt x="18750" y="789521"/>
                  <a:pt x="16625" y="798022"/>
                </a:cubicBezTo>
                <a:cubicBezTo>
                  <a:pt x="-3443" y="878290"/>
                  <a:pt x="19004" y="807505"/>
                  <a:pt x="0" y="864524"/>
                </a:cubicBezTo>
                <a:cubicBezTo>
                  <a:pt x="2771" y="931026"/>
                  <a:pt x="4027" y="997608"/>
                  <a:pt x="8312" y="1064029"/>
                </a:cubicBezTo>
                <a:cubicBezTo>
                  <a:pt x="9573" y="1083582"/>
                  <a:pt x="10995" y="1103451"/>
                  <a:pt x="16625" y="1122218"/>
                </a:cubicBezTo>
                <a:cubicBezTo>
                  <a:pt x="19496" y="1131787"/>
                  <a:pt x="27709" y="1138843"/>
                  <a:pt x="33251" y="1147156"/>
                </a:cubicBezTo>
                <a:cubicBezTo>
                  <a:pt x="59223" y="1251052"/>
                  <a:pt x="26036" y="1121906"/>
                  <a:pt x="49876" y="1205345"/>
                </a:cubicBezTo>
                <a:cubicBezTo>
                  <a:pt x="53015" y="1216330"/>
                  <a:pt x="54576" y="1227757"/>
                  <a:pt x="58189" y="1238596"/>
                </a:cubicBezTo>
                <a:cubicBezTo>
                  <a:pt x="62908" y="1252752"/>
                  <a:pt x="69715" y="1266137"/>
                  <a:pt x="74814" y="1280160"/>
                </a:cubicBezTo>
                <a:cubicBezTo>
                  <a:pt x="80803" y="1296630"/>
                  <a:pt x="88003" y="1312852"/>
                  <a:pt x="91440" y="1330036"/>
                </a:cubicBezTo>
                <a:cubicBezTo>
                  <a:pt x="94211" y="1343891"/>
                  <a:pt x="94791" y="1358371"/>
                  <a:pt x="99752" y="1371600"/>
                </a:cubicBezTo>
                <a:cubicBezTo>
                  <a:pt x="106695" y="1390115"/>
                  <a:pt x="128380" y="1408540"/>
                  <a:pt x="141316" y="1421476"/>
                </a:cubicBezTo>
                <a:cubicBezTo>
                  <a:pt x="146858" y="1432560"/>
                  <a:pt x="153060" y="1443337"/>
                  <a:pt x="157941" y="1454727"/>
                </a:cubicBezTo>
                <a:cubicBezTo>
                  <a:pt x="161393" y="1462781"/>
                  <a:pt x="161746" y="1472151"/>
                  <a:pt x="166254" y="1479665"/>
                </a:cubicBezTo>
                <a:cubicBezTo>
                  <a:pt x="170286" y="1486386"/>
                  <a:pt x="177338" y="1490749"/>
                  <a:pt x="182880" y="1496291"/>
                </a:cubicBezTo>
                <a:cubicBezTo>
                  <a:pt x="190836" y="1520160"/>
                  <a:pt x="187532" y="1522640"/>
                  <a:pt x="207818" y="1537855"/>
                </a:cubicBezTo>
                <a:cubicBezTo>
                  <a:pt x="223803" y="1549844"/>
                  <a:pt x="257694" y="1571105"/>
                  <a:pt x="257694" y="1571105"/>
                </a:cubicBezTo>
                <a:cubicBezTo>
                  <a:pt x="263236" y="1579418"/>
                  <a:pt x="266518" y="1589803"/>
                  <a:pt x="274320" y="1596044"/>
                </a:cubicBezTo>
                <a:cubicBezTo>
                  <a:pt x="281162" y="1601518"/>
                  <a:pt x="291204" y="1600904"/>
                  <a:pt x="299258" y="1604356"/>
                </a:cubicBezTo>
                <a:cubicBezTo>
                  <a:pt x="310648" y="1609237"/>
                  <a:pt x="322001" y="1614414"/>
                  <a:pt x="332509" y="1620982"/>
                </a:cubicBezTo>
                <a:cubicBezTo>
                  <a:pt x="400092" y="1663221"/>
                  <a:pt x="325948" y="1634545"/>
                  <a:pt x="423949" y="1662545"/>
                </a:cubicBezTo>
                <a:cubicBezTo>
                  <a:pt x="440574" y="1673629"/>
                  <a:pt x="454232" y="1691877"/>
                  <a:pt x="473825" y="1695796"/>
                </a:cubicBezTo>
                <a:cubicBezTo>
                  <a:pt x="487680" y="1698567"/>
                  <a:pt x="501682" y="1700682"/>
                  <a:pt x="515389" y="1704109"/>
                </a:cubicBezTo>
                <a:cubicBezTo>
                  <a:pt x="523890" y="1706234"/>
                  <a:pt x="531706" y="1710854"/>
                  <a:pt x="540327" y="1712422"/>
                </a:cubicBezTo>
                <a:cubicBezTo>
                  <a:pt x="562306" y="1716418"/>
                  <a:pt x="584662" y="1717964"/>
                  <a:pt x="606829" y="1720735"/>
                </a:cubicBezTo>
                <a:cubicBezTo>
                  <a:pt x="673698" y="1743023"/>
                  <a:pt x="600681" y="1720975"/>
                  <a:pt x="748145" y="1737360"/>
                </a:cubicBezTo>
                <a:cubicBezTo>
                  <a:pt x="759500" y="1738622"/>
                  <a:pt x="770243" y="1743195"/>
                  <a:pt x="781396" y="1745673"/>
                </a:cubicBezTo>
                <a:cubicBezTo>
                  <a:pt x="841587" y="1759048"/>
                  <a:pt x="803333" y="1747442"/>
                  <a:pt x="847898" y="1762298"/>
                </a:cubicBezTo>
                <a:cubicBezTo>
                  <a:pt x="883228" y="1757251"/>
                  <a:pt x="910778" y="1759573"/>
                  <a:pt x="939338" y="1737360"/>
                </a:cubicBezTo>
                <a:cubicBezTo>
                  <a:pt x="954804" y="1725331"/>
                  <a:pt x="967046" y="1709651"/>
                  <a:pt x="980901" y="1695796"/>
                </a:cubicBezTo>
                <a:lnTo>
                  <a:pt x="997527" y="1679171"/>
                </a:lnTo>
                <a:cubicBezTo>
                  <a:pt x="1013421" y="1631491"/>
                  <a:pt x="995080" y="1674120"/>
                  <a:pt x="1022465" y="1637607"/>
                </a:cubicBezTo>
                <a:cubicBezTo>
                  <a:pt x="1034454" y="1621622"/>
                  <a:pt x="1055716" y="1587731"/>
                  <a:pt x="1055716" y="1587731"/>
                </a:cubicBezTo>
                <a:cubicBezTo>
                  <a:pt x="1058487" y="1576647"/>
                  <a:pt x="1060669" y="1565400"/>
                  <a:pt x="1064029" y="1554480"/>
                </a:cubicBezTo>
                <a:cubicBezTo>
                  <a:pt x="1071760" y="1529355"/>
                  <a:pt x="1083811" y="1505442"/>
                  <a:pt x="1088967" y="1479665"/>
                </a:cubicBezTo>
                <a:cubicBezTo>
                  <a:pt x="1091738" y="1465811"/>
                  <a:pt x="1093563" y="1451733"/>
                  <a:pt x="1097280" y="1438102"/>
                </a:cubicBezTo>
                <a:cubicBezTo>
                  <a:pt x="1101891" y="1421195"/>
                  <a:pt x="1108869" y="1405011"/>
                  <a:pt x="1113905" y="1388225"/>
                </a:cubicBezTo>
                <a:cubicBezTo>
                  <a:pt x="1117188" y="1377282"/>
                  <a:pt x="1119447" y="1366058"/>
                  <a:pt x="1122218" y="1354975"/>
                </a:cubicBezTo>
                <a:cubicBezTo>
                  <a:pt x="1124989" y="1205346"/>
                  <a:pt x="1122230" y="1055512"/>
                  <a:pt x="1130531" y="906087"/>
                </a:cubicBezTo>
                <a:cubicBezTo>
                  <a:pt x="1133336" y="855601"/>
                  <a:pt x="1155469" y="756458"/>
                  <a:pt x="1155469" y="756458"/>
                </a:cubicBezTo>
                <a:cubicBezTo>
                  <a:pt x="1158240" y="687185"/>
                  <a:pt x="1160633" y="617897"/>
                  <a:pt x="1163781" y="548640"/>
                </a:cubicBezTo>
                <a:cubicBezTo>
                  <a:pt x="1166175" y="495974"/>
                  <a:pt x="1172094" y="443418"/>
                  <a:pt x="1172094" y="390698"/>
                </a:cubicBezTo>
                <a:cubicBezTo>
                  <a:pt x="1172094" y="377709"/>
                  <a:pt x="1159388" y="346226"/>
                  <a:pt x="1155469" y="332509"/>
                </a:cubicBezTo>
                <a:cubicBezTo>
                  <a:pt x="1152330" y="321524"/>
                  <a:pt x="1151656" y="309759"/>
                  <a:pt x="1147156" y="299258"/>
                </a:cubicBezTo>
                <a:cubicBezTo>
                  <a:pt x="1139290" y="280905"/>
                  <a:pt x="1127314" y="271103"/>
                  <a:pt x="1113905" y="257695"/>
                </a:cubicBezTo>
                <a:cubicBezTo>
                  <a:pt x="1111134" y="246611"/>
                  <a:pt x="1109603" y="235141"/>
                  <a:pt x="1105592" y="224444"/>
                </a:cubicBezTo>
                <a:cubicBezTo>
                  <a:pt x="1099567" y="208377"/>
                  <a:pt x="1083693" y="180445"/>
                  <a:pt x="1072341" y="166255"/>
                </a:cubicBezTo>
                <a:cubicBezTo>
                  <a:pt x="1067445" y="160135"/>
                  <a:pt x="1061258" y="155171"/>
                  <a:pt x="1055716" y="149629"/>
                </a:cubicBezTo>
                <a:cubicBezTo>
                  <a:pt x="1052945" y="138545"/>
                  <a:pt x="1050542" y="127363"/>
                  <a:pt x="1047403" y="116378"/>
                </a:cubicBezTo>
                <a:cubicBezTo>
                  <a:pt x="1044996" y="107953"/>
                  <a:pt x="1040059" y="100149"/>
                  <a:pt x="1039091" y="91440"/>
                </a:cubicBezTo>
                <a:cubicBezTo>
                  <a:pt x="1037255" y="74916"/>
                  <a:pt x="1039091" y="58189"/>
                  <a:pt x="1039091" y="41564"/>
                </a:cubicBezTo>
              </a:path>
            </a:pathLst>
          </a:custGeom>
          <a:solidFill>
            <a:srgbClr val="00FF00">
              <a:alpha val="30000"/>
            </a:srgbClr>
          </a:solidFill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051069" y="2826327"/>
            <a:ext cx="2419004" cy="1355876"/>
          </a:xfrm>
          <a:custGeom>
            <a:avLst/>
            <a:gdLst>
              <a:gd name="connsiteX0" fmla="*/ 0 w 2419004"/>
              <a:gd name="connsiteY0" fmla="*/ 606829 h 1355876"/>
              <a:gd name="connsiteX1" fmla="*/ 116378 w 2419004"/>
              <a:gd name="connsiteY1" fmla="*/ 374073 h 1355876"/>
              <a:gd name="connsiteX2" fmla="*/ 133004 w 2419004"/>
              <a:gd name="connsiteY2" fmla="*/ 357448 h 1355876"/>
              <a:gd name="connsiteX3" fmla="*/ 166255 w 2419004"/>
              <a:gd name="connsiteY3" fmla="*/ 315884 h 1355876"/>
              <a:gd name="connsiteX4" fmla="*/ 249382 w 2419004"/>
              <a:gd name="connsiteY4" fmla="*/ 266008 h 1355876"/>
              <a:gd name="connsiteX5" fmla="*/ 274320 w 2419004"/>
              <a:gd name="connsiteY5" fmla="*/ 257695 h 1355876"/>
              <a:gd name="connsiteX6" fmla="*/ 315884 w 2419004"/>
              <a:gd name="connsiteY6" fmla="*/ 224444 h 1355876"/>
              <a:gd name="connsiteX7" fmla="*/ 357447 w 2419004"/>
              <a:gd name="connsiteY7" fmla="*/ 207818 h 1355876"/>
              <a:gd name="connsiteX8" fmla="*/ 390698 w 2419004"/>
              <a:gd name="connsiteY8" fmla="*/ 182880 h 1355876"/>
              <a:gd name="connsiteX9" fmla="*/ 457200 w 2419004"/>
              <a:gd name="connsiteY9" fmla="*/ 157942 h 1355876"/>
              <a:gd name="connsiteX10" fmla="*/ 507076 w 2419004"/>
              <a:gd name="connsiteY10" fmla="*/ 124691 h 1355876"/>
              <a:gd name="connsiteX11" fmla="*/ 565266 w 2419004"/>
              <a:gd name="connsiteY11" fmla="*/ 108066 h 1355876"/>
              <a:gd name="connsiteX12" fmla="*/ 590204 w 2419004"/>
              <a:gd name="connsiteY12" fmla="*/ 91440 h 1355876"/>
              <a:gd name="connsiteX13" fmla="*/ 615142 w 2419004"/>
              <a:gd name="connsiteY13" fmla="*/ 83128 h 1355876"/>
              <a:gd name="connsiteX14" fmla="*/ 698269 w 2419004"/>
              <a:gd name="connsiteY14" fmla="*/ 41564 h 1355876"/>
              <a:gd name="connsiteX15" fmla="*/ 723207 w 2419004"/>
              <a:gd name="connsiteY15" fmla="*/ 24938 h 1355876"/>
              <a:gd name="connsiteX16" fmla="*/ 748146 w 2419004"/>
              <a:gd name="connsiteY16" fmla="*/ 16626 h 1355876"/>
              <a:gd name="connsiteX17" fmla="*/ 764771 w 2419004"/>
              <a:gd name="connsiteY17" fmla="*/ 0 h 1355876"/>
              <a:gd name="connsiteX18" fmla="*/ 889462 w 2419004"/>
              <a:gd name="connsiteY18" fmla="*/ 8313 h 1355876"/>
              <a:gd name="connsiteX19" fmla="*/ 914400 w 2419004"/>
              <a:gd name="connsiteY19" fmla="*/ 16626 h 1355876"/>
              <a:gd name="connsiteX20" fmla="*/ 980902 w 2419004"/>
              <a:gd name="connsiteY20" fmla="*/ 33251 h 1355876"/>
              <a:gd name="connsiteX21" fmla="*/ 1064029 w 2419004"/>
              <a:gd name="connsiteY21" fmla="*/ 66502 h 1355876"/>
              <a:gd name="connsiteX22" fmla="*/ 1155469 w 2419004"/>
              <a:gd name="connsiteY22" fmla="*/ 124691 h 1355876"/>
              <a:gd name="connsiteX23" fmla="*/ 1205346 w 2419004"/>
              <a:gd name="connsiteY23" fmla="*/ 149629 h 1355876"/>
              <a:gd name="connsiteX24" fmla="*/ 1271847 w 2419004"/>
              <a:gd name="connsiteY24" fmla="*/ 182880 h 1355876"/>
              <a:gd name="connsiteX25" fmla="*/ 1305098 w 2419004"/>
              <a:gd name="connsiteY25" fmla="*/ 199506 h 1355876"/>
              <a:gd name="connsiteX26" fmla="*/ 1338349 w 2419004"/>
              <a:gd name="connsiteY26" fmla="*/ 207818 h 1355876"/>
              <a:gd name="connsiteX27" fmla="*/ 1363287 w 2419004"/>
              <a:gd name="connsiteY27" fmla="*/ 216131 h 1355876"/>
              <a:gd name="connsiteX28" fmla="*/ 1404851 w 2419004"/>
              <a:gd name="connsiteY28" fmla="*/ 232757 h 1355876"/>
              <a:gd name="connsiteX29" fmla="*/ 1438102 w 2419004"/>
              <a:gd name="connsiteY29" fmla="*/ 257695 h 1355876"/>
              <a:gd name="connsiteX30" fmla="*/ 1471353 w 2419004"/>
              <a:gd name="connsiteY30" fmla="*/ 266008 h 1355876"/>
              <a:gd name="connsiteX31" fmla="*/ 1521229 w 2419004"/>
              <a:gd name="connsiteY31" fmla="*/ 282633 h 1355876"/>
              <a:gd name="connsiteX32" fmla="*/ 1546167 w 2419004"/>
              <a:gd name="connsiteY32" fmla="*/ 290946 h 1355876"/>
              <a:gd name="connsiteX33" fmla="*/ 1571106 w 2419004"/>
              <a:gd name="connsiteY33" fmla="*/ 307571 h 1355876"/>
              <a:gd name="connsiteX34" fmla="*/ 1604356 w 2419004"/>
              <a:gd name="connsiteY34" fmla="*/ 315884 h 1355876"/>
              <a:gd name="connsiteX35" fmla="*/ 1654233 w 2419004"/>
              <a:gd name="connsiteY35" fmla="*/ 349135 h 1355876"/>
              <a:gd name="connsiteX36" fmla="*/ 1745673 w 2419004"/>
              <a:gd name="connsiteY36" fmla="*/ 399011 h 1355876"/>
              <a:gd name="connsiteX37" fmla="*/ 1762298 w 2419004"/>
              <a:gd name="connsiteY37" fmla="*/ 415637 h 1355876"/>
              <a:gd name="connsiteX38" fmla="*/ 1828800 w 2419004"/>
              <a:gd name="connsiteY38" fmla="*/ 440575 h 1355876"/>
              <a:gd name="connsiteX39" fmla="*/ 1878676 w 2419004"/>
              <a:gd name="connsiteY39" fmla="*/ 465513 h 1355876"/>
              <a:gd name="connsiteX40" fmla="*/ 1911927 w 2419004"/>
              <a:gd name="connsiteY40" fmla="*/ 482138 h 1355876"/>
              <a:gd name="connsiteX41" fmla="*/ 2119746 w 2419004"/>
              <a:gd name="connsiteY41" fmla="*/ 498764 h 1355876"/>
              <a:gd name="connsiteX42" fmla="*/ 2177935 w 2419004"/>
              <a:gd name="connsiteY42" fmla="*/ 523702 h 1355876"/>
              <a:gd name="connsiteX43" fmla="*/ 2227811 w 2419004"/>
              <a:gd name="connsiteY43" fmla="*/ 556953 h 1355876"/>
              <a:gd name="connsiteX44" fmla="*/ 2252749 w 2419004"/>
              <a:gd name="connsiteY44" fmla="*/ 581891 h 1355876"/>
              <a:gd name="connsiteX45" fmla="*/ 2261062 w 2419004"/>
              <a:gd name="connsiteY45" fmla="*/ 615142 h 1355876"/>
              <a:gd name="connsiteX46" fmla="*/ 2294313 w 2419004"/>
              <a:gd name="connsiteY46" fmla="*/ 665018 h 1355876"/>
              <a:gd name="connsiteX47" fmla="*/ 2302626 w 2419004"/>
              <a:gd name="connsiteY47" fmla="*/ 689957 h 1355876"/>
              <a:gd name="connsiteX48" fmla="*/ 2327564 w 2419004"/>
              <a:gd name="connsiteY48" fmla="*/ 739833 h 1355876"/>
              <a:gd name="connsiteX49" fmla="*/ 2360815 w 2419004"/>
              <a:gd name="connsiteY49" fmla="*/ 856211 h 1355876"/>
              <a:gd name="connsiteX50" fmla="*/ 2377440 w 2419004"/>
              <a:gd name="connsiteY50" fmla="*/ 906088 h 1355876"/>
              <a:gd name="connsiteX51" fmla="*/ 2394066 w 2419004"/>
              <a:gd name="connsiteY51" fmla="*/ 939338 h 1355876"/>
              <a:gd name="connsiteX52" fmla="*/ 2402378 w 2419004"/>
              <a:gd name="connsiteY52" fmla="*/ 972589 h 1355876"/>
              <a:gd name="connsiteX53" fmla="*/ 2419004 w 2419004"/>
              <a:gd name="connsiteY53" fmla="*/ 1022466 h 1355876"/>
              <a:gd name="connsiteX54" fmla="*/ 2402378 w 2419004"/>
              <a:gd name="connsiteY54" fmla="*/ 1238597 h 1355876"/>
              <a:gd name="connsiteX55" fmla="*/ 2394066 w 2419004"/>
              <a:gd name="connsiteY55" fmla="*/ 1271848 h 1355876"/>
              <a:gd name="connsiteX56" fmla="*/ 2335876 w 2419004"/>
              <a:gd name="connsiteY56" fmla="*/ 1296786 h 1355876"/>
              <a:gd name="connsiteX57" fmla="*/ 1903615 w 2419004"/>
              <a:gd name="connsiteY57" fmla="*/ 1288473 h 1355876"/>
              <a:gd name="connsiteX58" fmla="*/ 1878676 w 2419004"/>
              <a:gd name="connsiteY58" fmla="*/ 1280160 h 1355876"/>
              <a:gd name="connsiteX59" fmla="*/ 1828800 w 2419004"/>
              <a:gd name="connsiteY59" fmla="*/ 1271848 h 1355876"/>
              <a:gd name="connsiteX60" fmla="*/ 1670858 w 2419004"/>
              <a:gd name="connsiteY60" fmla="*/ 1263535 h 1355876"/>
              <a:gd name="connsiteX61" fmla="*/ 1604356 w 2419004"/>
              <a:gd name="connsiteY61" fmla="*/ 1246909 h 1355876"/>
              <a:gd name="connsiteX62" fmla="*/ 1579418 w 2419004"/>
              <a:gd name="connsiteY62" fmla="*/ 1238597 h 1355876"/>
              <a:gd name="connsiteX63" fmla="*/ 1529542 w 2419004"/>
              <a:gd name="connsiteY63" fmla="*/ 1230284 h 1355876"/>
              <a:gd name="connsiteX64" fmla="*/ 1421476 w 2419004"/>
              <a:gd name="connsiteY64" fmla="*/ 1197033 h 1355876"/>
              <a:gd name="connsiteX65" fmla="*/ 1388226 w 2419004"/>
              <a:gd name="connsiteY65" fmla="*/ 1188720 h 1355876"/>
              <a:gd name="connsiteX66" fmla="*/ 897775 w 2419004"/>
              <a:gd name="connsiteY66" fmla="*/ 1205346 h 1355876"/>
              <a:gd name="connsiteX67" fmla="*/ 872836 w 2419004"/>
              <a:gd name="connsiteY67" fmla="*/ 1213658 h 1355876"/>
              <a:gd name="connsiteX68" fmla="*/ 698269 w 2419004"/>
              <a:gd name="connsiteY68" fmla="*/ 1205346 h 1355876"/>
              <a:gd name="connsiteX69" fmla="*/ 665018 w 2419004"/>
              <a:gd name="connsiteY69" fmla="*/ 1197033 h 1355876"/>
              <a:gd name="connsiteX70" fmla="*/ 548640 w 2419004"/>
              <a:gd name="connsiteY70" fmla="*/ 1205346 h 1355876"/>
              <a:gd name="connsiteX71" fmla="*/ 498764 w 2419004"/>
              <a:gd name="connsiteY71" fmla="*/ 1221971 h 1355876"/>
              <a:gd name="connsiteX72" fmla="*/ 473826 w 2419004"/>
              <a:gd name="connsiteY72" fmla="*/ 1238597 h 1355876"/>
              <a:gd name="connsiteX73" fmla="*/ 423949 w 2419004"/>
              <a:gd name="connsiteY73" fmla="*/ 1246909 h 1355876"/>
              <a:gd name="connsiteX74" fmla="*/ 399011 w 2419004"/>
              <a:gd name="connsiteY74" fmla="*/ 1263535 h 1355876"/>
              <a:gd name="connsiteX75" fmla="*/ 349135 w 2419004"/>
              <a:gd name="connsiteY75" fmla="*/ 1280160 h 1355876"/>
              <a:gd name="connsiteX76" fmla="*/ 324196 w 2419004"/>
              <a:gd name="connsiteY76" fmla="*/ 1296786 h 1355876"/>
              <a:gd name="connsiteX77" fmla="*/ 241069 w 2419004"/>
              <a:gd name="connsiteY77" fmla="*/ 1321724 h 1355876"/>
              <a:gd name="connsiteX78" fmla="*/ 216131 w 2419004"/>
              <a:gd name="connsiteY78" fmla="*/ 1330037 h 1355876"/>
              <a:gd name="connsiteX79" fmla="*/ 182880 w 2419004"/>
              <a:gd name="connsiteY79" fmla="*/ 1338349 h 1355876"/>
              <a:gd name="connsiteX80" fmla="*/ 124691 w 2419004"/>
              <a:gd name="connsiteY80" fmla="*/ 1354975 h 1355876"/>
              <a:gd name="connsiteX81" fmla="*/ 33251 w 2419004"/>
              <a:gd name="connsiteY81" fmla="*/ 1354975 h 135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419004" h="1355876">
                <a:moveTo>
                  <a:pt x="0" y="606829"/>
                </a:moveTo>
                <a:cubicBezTo>
                  <a:pt x="38793" y="529244"/>
                  <a:pt x="75558" y="450611"/>
                  <a:pt x="116378" y="374073"/>
                </a:cubicBezTo>
                <a:cubicBezTo>
                  <a:pt x="120066" y="367158"/>
                  <a:pt x="128108" y="363568"/>
                  <a:pt x="133004" y="357448"/>
                </a:cubicBezTo>
                <a:cubicBezTo>
                  <a:pt x="149369" y="336992"/>
                  <a:pt x="146178" y="330941"/>
                  <a:pt x="166255" y="315884"/>
                </a:cubicBezTo>
                <a:cubicBezTo>
                  <a:pt x="192525" y="296182"/>
                  <a:pt x="219294" y="278903"/>
                  <a:pt x="249382" y="266008"/>
                </a:cubicBezTo>
                <a:cubicBezTo>
                  <a:pt x="257436" y="262556"/>
                  <a:pt x="266007" y="260466"/>
                  <a:pt x="274320" y="257695"/>
                </a:cubicBezTo>
                <a:cubicBezTo>
                  <a:pt x="289785" y="242230"/>
                  <a:pt x="294910" y="234931"/>
                  <a:pt x="315884" y="224444"/>
                </a:cubicBezTo>
                <a:cubicBezTo>
                  <a:pt x="329230" y="217771"/>
                  <a:pt x="344403" y="215065"/>
                  <a:pt x="357447" y="207818"/>
                </a:cubicBezTo>
                <a:cubicBezTo>
                  <a:pt x="369558" y="201090"/>
                  <a:pt x="378949" y="190223"/>
                  <a:pt x="390698" y="182880"/>
                </a:cubicBezTo>
                <a:cubicBezTo>
                  <a:pt x="419677" y="164769"/>
                  <a:pt x="425287" y="165920"/>
                  <a:pt x="457200" y="157942"/>
                </a:cubicBezTo>
                <a:cubicBezTo>
                  <a:pt x="473825" y="146858"/>
                  <a:pt x="487691" y="129537"/>
                  <a:pt x="507076" y="124691"/>
                </a:cubicBezTo>
                <a:cubicBezTo>
                  <a:pt x="548828" y="114253"/>
                  <a:pt x="529488" y="119990"/>
                  <a:pt x="565266" y="108066"/>
                </a:cubicBezTo>
                <a:cubicBezTo>
                  <a:pt x="573579" y="102524"/>
                  <a:pt x="581268" y="95908"/>
                  <a:pt x="590204" y="91440"/>
                </a:cubicBezTo>
                <a:cubicBezTo>
                  <a:pt x="598041" y="87521"/>
                  <a:pt x="607482" y="87383"/>
                  <a:pt x="615142" y="83128"/>
                </a:cubicBezTo>
                <a:cubicBezTo>
                  <a:pt x="696120" y="38140"/>
                  <a:pt x="633285" y="57810"/>
                  <a:pt x="698269" y="41564"/>
                </a:cubicBezTo>
                <a:cubicBezTo>
                  <a:pt x="706582" y="36022"/>
                  <a:pt x="714271" y="29406"/>
                  <a:pt x="723207" y="24938"/>
                </a:cubicBezTo>
                <a:cubicBezTo>
                  <a:pt x="731045" y="21019"/>
                  <a:pt x="740632" y="21134"/>
                  <a:pt x="748146" y="16626"/>
                </a:cubicBezTo>
                <a:cubicBezTo>
                  <a:pt x="754866" y="12594"/>
                  <a:pt x="759229" y="5542"/>
                  <a:pt x="764771" y="0"/>
                </a:cubicBezTo>
                <a:cubicBezTo>
                  <a:pt x="806335" y="2771"/>
                  <a:pt x="848061" y="3713"/>
                  <a:pt x="889462" y="8313"/>
                </a:cubicBezTo>
                <a:cubicBezTo>
                  <a:pt x="898171" y="9281"/>
                  <a:pt x="905946" y="14320"/>
                  <a:pt x="914400" y="16626"/>
                </a:cubicBezTo>
                <a:cubicBezTo>
                  <a:pt x="936444" y="22638"/>
                  <a:pt x="960465" y="23032"/>
                  <a:pt x="980902" y="33251"/>
                </a:cubicBezTo>
                <a:cubicBezTo>
                  <a:pt x="1029827" y="57714"/>
                  <a:pt x="1002397" y="45958"/>
                  <a:pt x="1064029" y="66502"/>
                </a:cubicBezTo>
                <a:cubicBezTo>
                  <a:pt x="1124762" y="127235"/>
                  <a:pt x="1039935" y="47665"/>
                  <a:pt x="1155469" y="124691"/>
                </a:cubicBezTo>
                <a:cubicBezTo>
                  <a:pt x="1187698" y="146178"/>
                  <a:pt x="1170929" y="138158"/>
                  <a:pt x="1205346" y="149629"/>
                </a:cubicBezTo>
                <a:cubicBezTo>
                  <a:pt x="1237210" y="181495"/>
                  <a:pt x="1208168" y="157408"/>
                  <a:pt x="1271847" y="182880"/>
                </a:cubicBezTo>
                <a:cubicBezTo>
                  <a:pt x="1283353" y="187482"/>
                  <a:pt x="1293495" y="195155"/>
                  <a:pt x="1305098" y="199506"/>
                </a:cubicBezTo>
                <a:cubicBezTo>
                  <a:pt x="1315795" y="203517"/>
                  <a:pt x="1327364" y="204679"/>
                  <a:pt x="1338349" y="207818"/>
                </a:cubicBezTo>
                <a:cubicBezTo>
                  <a:pt x="1346774" y="210225"/>
                  <a:pt x="1355083" y="213054"/>
                  <a:pt x="1363287" y="216131"/>
                </a:cubicBezTo>
                <a:cubicBezTo>
                  <a:pt x="1377259" y="221371"/>
                  <a:pt x="1391807" y="225510"/>
                  <a:pt x="1404851" y="232757"/>
                </a:cubicBezTo>
                <a:cubicBezTo>
                  <a:pt x="1416962" y="239485"/>
                  <a:pt x="1425710" y="251499"/>
                  <a:pt x="1438102" y="257695"/>
                </a:cubicBezTo>
                <a:cubicBezTo>
                  <a:pt x="1448321" y="262804"/>
                  <a:pt x="1460410" y="262725"/>
                  <a:pt x="1471353" y="266008"/>
                </a:cubicBezTo>
                <a:cubicBezTo>
                  <a:pt x="1488139" y="271044"/>
                  <a:pt x="1504604" y="277091"/>
                  <a:pt x="1521229" y="282633"/>
                </a:cubicBezTo>
                <a:cubicBezTo>
                  <a:pt x="1529542" y="285404"/>
                  <a:pt x="1538876" y="286086"/>
                  <a:pt x="1546167" y="290946"/>
                </a:cubicBezTo>
                <a:cubicBezTo>
                  <a:pt x="1554480" y="296488"/>
                  <a:pt x="1561923" y="303635"/>
                  <a:pt x="1571106" y="307571"/>
                </a:cubicBezTo>
                <a:cubicBezTo>
                  <a:pt x="1581607" y="312071"/>
                  <a:pt x="1593273" y="313113"/>
                  <a:pt x="1604356" y="315884"/>
                </a:cubicBezTo>
                <a:cubicBezTo>
                  <a:pt x="1636708" y="364410"/>
                  <a:pt x="1600554" y="322296"/>
                  <a:pt x="1654233" y="349135"/>
                </a:cubicBezTo>
                <a:cubicBezTo>
                  <a:pt x="1783618" y="413827"/>
                  <a:pt x="1677348" y="376235"/>
                  <a:pt x="1745673" y="399011"/>
                </a:cubicBezTo>
                <a:cubicBezTo>
                  <a:pt x="1751215" y="404553"/>
                  <a:pt x="1755777" y="411290"/>
                  <a:pt x="1762298" y="415637"/>
                </a:cubicBezTo>
                <a:cubicBezTo>
                  <a:pt x="1788378" y="433024"/>
                  <a:pt x="1799560" y="433265"/>
                  <a:pt x="1828800" y="440575"/>
                </a:cubicBezTo>
                <a:cubicBezTo>
                  <a:pt x="1876723" y="472523"/>
                  <a:pt x="1830496" y="444864"/>
                  <a:pt x="1878676" y="465513"/>
                </a:cubicBezTo>
                <a:cubicBezTo>
                  <a:pt x="1890066" y="470394"/>
                  <a:pt x="1899651" y="480445"/>
                  <a:pt x="1911927" y="482138"/>
                </a:cubicBezTo>
                <a:cubicBezTo>
                  <a:pt x="1980770" y="491634"/>
                  <a:pt x="2119746" y="498764"/>
                  <a:pt x="2119746" y="498764"/>
                </a:cubicBezTo>
                <a:cubicBezTo>
                  <a:pt x="2145543" y="507363"/>
                  <a:pt x="2152258" y="508296"/>
                  <a:pt x="2177935" y="523702"/>
                </a:cubicBezTo>
                <a:cubicBezTo>
                  <a:pt x="2195069" y="533982"/>
                  <a:pt x="2213682" y="542824"/>
                  <a:pt x="2227811" y="556953"/>
                </a:cubicBezTo>
                <a:lnTo>
                  <a:pt x="2252749" y="581891"/>
                </a:lnTo>
                <a:cubicBezTo>
                  <a:pt x="2255520" y="592975"/>
                  <a:pt x="2255953" y="604923"/>
                  <a:pt x="2261062" y="615142"/>
                </a:cubicBezTo>
                <a:cubicBezTo>
                  <a:pt x="2269998" y="633014"/>
                  <a:pt x="2294313" y="665018"/>
                  <a:pt x="2294313" y="665018"/>
                </a:cubicBezTo>
                <a:cubicBezTo>
                  <a:pt x="2297084" y="673331"/>
                  <a:pt x="2298707" y="682119"/>
                  <a:pt x="2302626" y="689957"/>
                </a:cubicBezTo>
                <a:cubicBezTo>
                  <a:pt x="2325324" y="735354"/>
                  <a:pt x="2315028" y="693868"/>
                  <a:pt x="2327564" y="739833"/>
                </a:cubicBezTo>
                <a:cubicBezTo>
                  <a:pt x="2358885" y="854677"/>
                  <a:pt x="2328952" y="760621"/>
                  <a:pt x="2360815" y="856211"/>
                </a:cubicBezTo>
                <a:lnTo>
                  <a:pt x="2377440" y="906088"/>
                </a:lnTo>
                <a:lnTo>
                  <a:pt x="2394066" y="939338"/>
                </a:lnTo>
                <a:cubicBezTo>
                  <a:pt x="2396837" y="950422"/>
                  <a:pt x="2399095" y="961646"/>
                  <a:pt x="2402378" y="972589"/>
                </a:cubicBezTo>
                <a:cubicBezTo>
                  <a:pt x="2407414" y="989375"/>
                  <a:pt x="2419004" y="1022466"/>
                  <a:pt x="2419004" y="1022466"/>
                </a:cubicBezTo>
                <a:cubicBezTo>
                  <a:pt x="2414375" y="1110421"/>
                  <a:pt x="2416395" y="1161500"/>
                  <a:pt x="2402378" y="1238597"/>
                </a:cubicBezTo>
                <a:cubicBezTo>
                  <a:pt x="2400334" y="1249837"/>
                  <a:pt x="2400403" y="1262342"/>
                  <a:pt x="2394066" y="1271848"/>
                </a:cubicBezTo>
                <a:cubicBezTo>
                  <a:pt x="2382585" y="1289069"/>
                  <a:pt x="2352559" y="1292615"/>
                  <a:pt x="2335876" y="1296786"/>
                </a:cubicBezTo>
                <a:lnTo>
                  <a:pt x="1903615" y="1288473"/>
                </a:lnTo>
                <a:cubicBezTo>
                  <a:pt x="1894858" y="1288155"/>
                  <a:pt x="1887230" y="1282061"/>
                  <a:pt x="1878676" y="1280160"/>
                </a:cubicBezTo>
                <a:cubicBezTo>
                  <a:pt x="1862223" y="1276504"/>
                  <a:pt x="1845601" y="1273192"/>
                  <a:pt x="1828800" y="1271848"/>
                </a:cubicBezTo>
                <a:cubicBezTo>
                  <a:pt x="1776248" y="1267644"/>
                  <a:pt x="1723505" y="1266306"/>
                  <a:pt x="1670858" y="1263535"/>
                </a:cubicBezTo>
                <a:cubicBezTo>
                  <a:pt x="1613862" y="1244536"/>
                  <a:pt x="1684591" y="1266967"/>
                  <a:pt x="1604356" y="1246909"/>
                </a:cubicBezTo>
                <a:cubicBezTo>
                  <a:pt x="1595855" y="1244784"/>
                  <a:pt x="1587972" y="1240498"/>
                  <a:pt x="1579418" y="1238597"/>
                </a:cubicBezTo>
                <a:cubicBezTo>
                  <a:pt x="1562965" y="1234941"/>
                  <a:pt x="1546069" y="1233590"/>
                  <a:pt x="1529542" y="1230284"/>
                </a:cubicBezTo>
                <a:cubicBezTo>
                  <a:pt x="1467514" y="1217878"/>
                  <a:pt x="1514665" y="1220332"/>
                  <a:pt x="1421476" y="1197033"/>
                </a:cubicBezTo>
                <a:lnTo>
                  <a:pt x="1388226" y="1188720"/>
                </a:lnTo>
                <a:cubicBezTo>
                  <a:pt x="1355922" y="1189318"/>
                  <a:pt x="1045424" y="1168435"/>
                  <a:pt x="897775" y="1205346"/>
                </a:cubicBezTo>
                <a:cubicBezTo>
                  <a:pt x="889274" y="1207471"/>
                  <a:pt x="881149" y="1210887"/>
                  <a:pt x="872836" y="1213658"/>
                </a:cubicBezTo>
                <a:cubicBezTo>
                  <a:pt x="814647" y="1210887"/>
                  <a:pt x="756338" y="1209991"/>
                  <a:pt x="698269" y="1205346"/>
                </a:cubicBezTo>
                <a:cubicBezTo>
                  <a:pt x="686881" y="1204435"/>
                  <a:pt x="676443" y="1197033"/>
                  <a:pt x="665018" y="1197033"/>
                </a:cubicBezTo>
                <a:cubicBezTo>
                  <a:pt x="626126" y="1197033"/>
                  <a:pt x="587433" y="1202575"/>
                  <a:pt x="548640" y="1205346"/>
                </a:cubicBezTo>
                <a:cubicBezTo>
                  <a:pt x="532015" y="1210888"/>
                  <a:pt x="513345" y="1212250"/>
                  <a:pt x="498764" y="1221971"/>
                </a:cubicBezTo>
                <a:cubicBezTo>
                  <a:pt x="490451" y="1227513"/>
                  <a:pt x="483304" y="1235438"/>
                  <a:pt x="473826" y="1238597"/>
                </a:cubicBezTo>
                <a:cubicBezTo>
                  <a:pt x="457836" y="1243927"/>
                  <a:pt x="440575" y="1244138"/>
                  <a:pt x="423949" y="1246909"/>
                </a:cubicBezTo>
                <a:cubicBezTo>
                  <a:pt x="415636" y="1252451"/>
                  <a:pt x="408141" y="1259477"/>
                  <a:pt x="399011" y="1263535"/>
                </a:cubicBezTo>
                <a:cubicBezTo>
                  <a:pt x="382997" y="1270652"/>
                  <a:pt x="349135" y="1280160"/>
                  <a:pt x="349135" y="1280160"/>
                </a:cubicBezTo>
                <a:cubicBezTo>
                  <a:pt x="340822" y="1285702"/>
                  <a:pt x="333326" y="1292728"/>
                  <a:pt x="324196" y="1296786"/>
                </a:cubicBezTo>
                <a:cubicBezTo>
                  <a:pt x="288641" y="1312588"/>
                  <a:pt x="274919" y="1312052"/>
                  <a:pt x="241069" y="1321724"/>
                </a:cubicBezTo>
                <a:cubicBezTo>
                  <a:pt x="232644" y="1324131"/>
                  <a:pt x="224556" y="1327630"/>
                  <a:pt x="216131" y="1330037"/>
                </a:cubicBezTo>
                <a:cubicBezTo>
                  <a:pt x="205146" y="1333176"/>
                  <a:pt x="193865" y="1335210"/>
                  <a:pt x="182880" y="1338349"/>
                </a:cubicBezTo>
                <a:cubicBezTo>
                  <a:pt x="166125" y="1343136"/>
                  <a:pt x="141641" y="1353845"/>
                  <a:pt x="124691" y="1354975"/>
                </a:cubicBezTo>
                <a:cubicBezTo>
                  <a:pt x="94279" y="1357003"/>
                  <a:pt x="63731" y="1354975"/>
                  <a:pt x="33251" y="1354975"/>
                </a:cubicBezTo>
              </a:path>
            </a:pathLst>
          </a:custGeom>
          <a:solidFill>
            <a:srgbClr val="FF00FF">
              <a:alpha val="23000"/>
            </a:srgbClr>
          </a:solidFill>
          <a:ln w="6032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255114" y="2673361"/>
            <a:ext cx="2985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 </a:t>
            </a:r>
            <a:r>
              <a:rPr lang="en-US" sz="2800" b="1" dirty="0"/>
              <a:t>Tail of Pancreas</a:t>
            </a:r>
            <a:endParaRPr lang="en-US" sz="20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Pancreas Duodenum Spleen Mode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609600"/>
            <a:ext cx="6026150" cy="6248400"/>
          </a:xfrm>
          <a:noFill/>
        </p:spPr>
      </p:pic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9753600" cy="639763"/>
          </a:xfrm>
        </p:spPr>
        <p:txBody>
          <a:bodyPr/>
          <a:lstStyle/>
          <a:p>
            <a:pPr eaLnBrk="1" hangingPunct="1"/>
            <a:r>
              <a:rPr lang="en-US" b="1" dirty="0"/>
              <a:t>Spleen, Pancreas &amp; Duodenum – Anterior View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4572000" y="2743200"/>
            <a:ext cx="3505200" cy="9144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7659" idx="1"/>
          </p:cNvCxnSpPr>
          <p:nvPr/>
        </p:nvCxnSpPr>
        <p:spPr>
          <a:xfrm flipH="1">
            <a:off x="3276600" y="1521768"/>
            <a:ext cx="4267200" cy="2440632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TextBox 12"/>
          <p:cNvSpPr txBox="1">
            <a:spLocks noChangeArrowheads="1"/>
          </p:cNvSpPr>
          <p:nvPr/>
        </p:nvSpPr>
        <p:spPr bwMode="auto">
          <a:xfrm>
            <a:off x="7543800" y="1044714"/>
            <a:ext cx="3924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Accessory Pancreatic</a:t>
            </a:r>
          </a:p>
          <a:p>
            <a:r>
              <a:rPr lang="en-US" sz="2800" b="1" dirty="0"/>
              <a:t>Duct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8149363" y="2590800"/>
            <a:ext cx="292259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Main Pancreatic</a:t>
            </a:r>
          </a:p>
          <a:p>
            <a:r>
              <a:rPr lang="en-US" sz="2800" b="1" dirty="0"/>
              <a:t>Duct</a:t>
            </a:r>
          </a:p>
        </p:txBody>
      </p:sp>
    </p:spTree>
    <p:extLst>
      <p:ext uri="{BB962C8B-B14F-4D97-AF65-F5344CB8AC3E}">
        <p14:creationId xmlns:p14="http://schemas.microsoft.com/office/powerpoint/2010/main" val="2011580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Pancreas Duodenum Spleen Model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/>
          <a:srcRect b="15854"/>
          <a:stretch/>
        </p:blipFill>
        <p:spPr>
          <a:xfrm>
            <a:off x="438500" y="639764"/>
            <a:ext cx="6812170" cy="5943600"/>
          </a:xfrm>
          <a:noFill/>
        </p:spPr>
      </p:pic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9677400" cy="639763"/>
          </a:xfrm>
        </p:spPr>
        <p:txBody>
          <a:bodyPr/>
          <a:lstStyle/>
          <a:p>
            <a:pPr eaLnBrk="1" hangingPunct="1"/>
            <a:r>
              <a:rPr lang="en-US" b="1" dirty="0"/>
              <a:t>Spleen, Pancreas &amp; Duodenum – Anterior View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3505200" y="2825097"/>
            <a:ext cx="4419600" cy="2183934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3" idx="1"/>
          </p:cNvCxnSpPr>
          <p:nvPr/>
        </p:nvCxnSpPr>
        <p:spPr>
          <a:xfrm flipH="1">
            <a:off x="2971800" y="3906054"/>
            <a:ext cx="5140960" cy="161191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7924800" y="1965960"/>
            <a:ext cx="36407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Superior Mesenteric</a:t>
            </a:r>
          </a:p>
          <a:p>
            <a:r>
              <a:rPr lang="en-US" sz="2800" b="1" dirty="0"/>
              <a:t>Artery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112760" y="3429000"/>
            <a:ext cx="36407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Superior Mesenteric</a:t>
            </a:r>
          </a:p>
          <a:p>
            <a:r>
              <a:rPr lang="en-US" sz="2800" b="1" dirty="0"/>
              <a:t>Vein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Pancreas Duodenum Spleen Model Posterior">
            <a:extLst>
              <a:ext uri="{FF2B5EF4-FFF2-40B4-BE49-F238E27FC236}">
                <a16:creationId xmlns:a16="http://schemas.microsoft.com/office/drawing/2014/main" id="{DB57E75F-8C1E-4586-872E-9E273D65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0" y="793"/>
            <a:ext cx="6102350" cy="685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2667000" y="1064422"/>
            <a:ext cx="6629400" cy="78578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2895600" y="1905000"/>
            <a:ext cx="2776793" cy="321305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3733800" y="2284648"/>
            <a:ext cx="2438400" cy="382352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3124200" y="3234960"/>
            <a:ext cx="4762500" cy="87984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2819400" y="3117220"/>
            <a:ext cx="3276600" cy="31178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4267200" y="3199607"/>
            <a:ext cx="5029200" cy="1600993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3581400" y="5150532"/>
            <a:ext cx="5220623" cy="626871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1542562" y="1553290"/>
            <a:ext cx="13628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Spleen</a:t>
            </a:r>
            <a:endParaRPr lang="en-US" sz="2000" b="1" dirty="0"/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1702061" y="945029"/>
            <a:ext cx="1043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Liver</a:t>
            </a:r>
            <a:endParaRPr lang="en-US" sz="2000" b="1" dirty="0"/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1209477" y="2344580"/>
            <a:ext cx="26404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Adrenal Gland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1542562" y="3078779"/>
            <a:ext cx="1383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Kidney</a:t>
            </a:r>
            <a:endParaRPr lang="en-US" sz="2000" b="1" dirty="0"/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1471782" y="3796160"/>
            <a:ext cx="178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Pancreas</a:t>
            </a:r>
            <a:endParaRPr lang="en-US" sz="2000" b="1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844040" y="4479630"/>
            <a:ext cx="24994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Common Bile</a:t>
            </a:r>
          </a:p>
          <a:p>
            <a:r>
              <a:rPr lang="en-US" sz="2800" b="1" dirty="0"/>
              <a:t> Duct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1377352" y="5515793"/>
            <a:ext cx="20617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Duodenum</a:t>
            </a:r>
            <a:endParaRPr lang="en-US" sz="2000" b="1" dirty="0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48338E11-9B33-4B66-8E21-494D0FF8D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" y="113508"/>
            <a:ext cx="5867400" cy="838199"/>
          </a:xfrm>
        </p:spPr>
        <p:txBody>
          <a:bodyPr/>
          <a:lstStyle/>
          <a:p>
            <a:pPr eaLnBrk="1" hangingPunct="1"/>
            <a:r>
              <a:rPr lang="en-US" b="1" dirty="0"/>
              <a:t>Pancreas/Duodenum/Spleen </a:t>
            </a:r>
            <a:br>
              <a:rPr lang="en-US" b="1" dirty="0"/>
            </a:br>
            <a:r>
              <a:rPr lang="en-US" b="1" dirty="0"/>
              <a:t>Posterior View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" y="113508"/>
            <a:ext cx="5867400" cy="838199"/>
          </a:xfrm>
        </p:spPr>
        <p:txBody>
          <a:bodyPr/>
          <a:lstStyle/>
          <a:p>
            <a:pPr eaLnBrk="1" hangingPunct="1"/>
            <a:r>
              <a:rPr lang="en-US" b="1" dirty="0"/>
              <a:t>Pancreas/Duodenum/Spleen </a:t>
            </a:r>
            <a:br>
              <a:rPr lang="en-US" b="1" dirty="0"/>
            </a:br>
            <a:r>
              <a:rPr lang="en-US" b="1" dirty="0"/>
              <a:t>Posterior View</a:t>
            </a:r>
          </a:p>
        </p:txBody>
      </p:sp>
      <p:sp>
        <p:nvSpPr>
          <p:cNvPr id="307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3581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/>
              <a:t>Hepatic Portal Vein</a:t>
            </a:r>
          </a:p>
          <a:p>
            <a:pPr eaLnBrk="1" hangingPunct="1"/>
            <a:endParaRPr lang="en-US" sz="2000" b="1" dirty="0"/>
          </a:p>
          <a:p>
            <a:pPr eaLnBrk="1" hangingPunct="1"/>
            <a:endParaRPr lang="en-US" sz="2000" b="1" dirty="0"/>
          </a:p>
          <a:p>
            <a:pPr eaLnBrk="1" hangingPunct="1">
              <a:buFontTx/>
              <a:buNone/>
            </a:pPr>
            <a:endParaRPr lang="en-US" sz="2000" dirty="0"/>
          </a:p>
        </p:txBody>
      </p:sp>
      <p:pic>
        <p:nvPicPr>
          <p:cNvPr id="30724" name="Picture 8" descr="Pancreas Duodenum Spleen Model Posterio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175250" y="793"/>
            <a:ext cx="6102350" cy="6857207"/>
          </a:xfrm>
          <a:noFill/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5882640" y="2514600"/>
            <a:ext cx="3636010" cy="10668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4117975" y="3581400"/>
            <a:ext cx="4568825" cy="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962400" y="1256508"/>
            <a:ext cx="5715000" cy="419892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1524000" y="15240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Hepatic Vein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27" name="Rectangle 9"/>
          <p:cNvSpPr txBox="1">
            <a:spLocks noChangeArrowheads="1"/>
          </p:cNvSpPr>
          <p:nvPr/>
        </p:nvSpPr>
        <p:spPr bwMode="auto">
          <a:xfrm>
            <a:off x="1562100" y="2398712"/>
            <a:ext cx="24384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>
                <a:latin typeface="+mn-lt"/>
              </a:rPr>
              <a:t>Splenic</a:t>
            </a:r>
            <a:r>
              <a:rPr lang="en-US" sz="2800" b="1" kern="0" dirty="0">
                <a:latin typeface="+mn-lt"/>
              </a:rPr>
              <a:t> Vein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3962400" y="2705100"/>
            <a:ext cx="3200400" cy="227015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4" descr="Pancreas Duodenum Spleen Model - Celiac 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295400"/>
            <a:ext cx="5943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9144000" cy="639763"/>
          </a:xfrm>
        </p:spPr>
        <p:txBody>
          <a:bodyPr/>
          <a:lstStyle/>
          <a:p>
            <a:pPr eaLnBrk="1" hangingPunct="1"/>
            <a:r>
              <a:rPr lang="en-US" b="1" dirty="0"/>
              <a:t>Pancreas/Duodenum/Spleen – Celiac Trunk</a:t>
            </a:r>
          </a:p>
        </p:txBody>
      </p:sp>
      <p:cxnSp>
        <p:nvCxnSpPr>
          <p:cNvPr id="9" name="Straight Arrow Connector 8"/>
          <p:cNvCxnSpPr>
            <a:cxnSpLocks/>
            <a:stCxn id="31753" idx="2"/>
          </p:cNvCxnSpPr>
          <p:nvPr/>
        </p:nvCxnSpPr>
        <p:spPr>
          <a:xfrm>
            <a:off x="8763000" y="1096964"/>
            <a:ext cx="152400" cy="1874836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62400" y="1676400"/>
            <a:ext cx="3124200" cy="5334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1295400" y="1447800"/>
            <a:ext cx="2743200" cy="48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>
                <a:latin typeface="+mn-lt"/>
              </a:rPr>
              <a:t>Splenic</a:t>
            </a:r>
            <a:r>
              <a:rPr lang="en-US" sz="2800" b="1" kern="0" dirty="0">
                <a:latin typeface="+mn-lt"/>
              </a:rPr>
              <a:t> Artery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27" name="Rectangle 9"/>
          <p:cNvSpPr txBox="1">
            <a:spLocks noChangeArrowheads="1"/>
          </p:cNvSpPr>
          <p:nvPr/>
        </p:nvSpPr>
        <p:spPr bwMode="auto">
          <a:xfrm>
            <a:off x="1524000" y="2819400"/>
            <a:ext cx="259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Celiac Trunk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76040" y="2971800"/>
            <a:ext cx="4038600" cy="4572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629400" y="685800"/>
            <a:ext cx="4267200" cy="411164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/>
              <a:t>Common Hepatic Artery</a:t>
            </a:r>
          </a:p>
          <a:p>
            <a:pPr eaLnBrk="1" hangingPunct="1"/>
            <a:endParaRPr lang="en-US" sz="2000" b="1" dirty="0"/>
          </a:p>
          <a:p>
            <a:pPr eaLnBrk="1" hangingPunct="1"/>
            <a:endParaRPr lang="en-US" sz="2000" b="1" dirty="0"/>
          </a:p>
          <a:p>
            <a:pPr eaLnBrk="1" hangingPunct="1">
              <a:buFontTx/>
              <a:buNone/>
            </a:pP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86200" y="2362200"/>
            <a:ext cx="3962400" cy="6858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838200" y="2133600"/>
            <a:ext cx="3429000" cy="56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Left Gastric Artery </a:t>
            </a:r>
          </a:p>
        </p:txBody>
      </p:sp>
      <p:pic>
        <p:nvPicPr>
          <p:cNvPr id="31756" name="Picture 13" descr="Pancreas Duodenum Spleen Model - Celiac 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270376"/>
            <a:ext cx="59436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4343400" y="4953000"/>
            <a:ext cx="3733800" cy="4572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 txBox="1">
            <a:spLocks noChangeArrowheads="1"/>
          </p:cNvSpPr>
          <p:nvPr/>
        </p:nvSpPr>
        <p:spPr bwMode="auto">
          <a:xfrm>
            <a:off x="4724400" y="12954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 kern="0" dirty="0">
                <a:highlight>
                  <a:srgbClr val="FFFF00"/>
                </a:highlight>
                <a:latin typeface="+mn-lt"/>
              </a:rPr>
              <a:t>Posterior View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kern="0" dirty="0">
              <a:latin typeface="+mn-lt"/>
            </a:endParaRPr>
          </a:p>
        </p:txBody>
      </p:sp>
      <p:sp>
        <p:nvSpPr>
          <p:cNvPr id="33" name="Rectangle 9"/>
          <p:cNvSpPr txBox="1">
            <a:spLocks noChangeArrowheads="1"/>
          </p:cNvSpPr>
          <p:nvPr/>
        </p:nvSpPr>
        <p:spPr bwMode="auto">
          <a:xfrm>
            <a:off x="4724400" y="4267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 kern="0" dirty="0">
                <a:highlight>
                  <a:srgbClr val="FFFF00"/>
                </a:highlight>
                <a:latin typeface="+mn-lt"/>
              </a:rPr>
              <a:t>Anterior View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kern="0" dirty="0">
              <a:latin typeface="+mn-lt"/>
            </a:endParaRPr>
          </a:p>
        </p:txBody>
      </p:sp>
      <p:sp>
        <p:nvSpPr>
          <p:cNvPr id="34" name="Rectangle 9"/>
          <p:cNvSpPr txBox="1">
            <a:spLocks noChangeArrowheads="1"/>
          </p:cNvSpPr>
          <p:nvPr/>
        </p:nvSpPr>
        <p:spPr bwMode="auto">
          <a:xfrm>
            <a:off x="1524000" y="4724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>
                <a:latin typeface="+mn-lt"/>
              </a:rPr>
              <a:t>Splenic</a:t>
            </a:r>
            <a:r>
              <a:rPr lang="en-US" sz="2800" b="1" kern="0" dirty="0">
                <a:latin typeface="+mn-lt"/>
              </a:rPr>
              <a:t> Artery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35" name="Rectangle 9"/>
          <p:cNvSpPr txBox="1">
            <a:spLocks noChangeArrowheads="1"/>
          </p:cNvSpPr>
          <p:nvPr/>
        </p:nvSpPr>
        <p:spPr bwMode="auto">
          <a:xfrm>
            <a:off x="152400" y="5257800"/>
            <a:ext cx="4495800" cy="377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Common Hepatic Artery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495800" y="5410200"/>
            <a:ext cx="1714500" cy="3048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114800" y="6172200"/>
            <a:ext cx="1790700" cy="1905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9"/>
          <p:cNvSpPr txBox="1">
            <a:spLocks noChangeArrowheads="1"/>
          </p:cNvSpPr>
          <p:nvPr/>
        </p:nvSpPr>
        <p:spPr bwMode="auto">
          <a:xfrm>
            <a:off x="457200" y="6019800"/>
            <a:ext cx="3810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Right Gastric Artery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9753600" cy="639763"/>
          </a:xfrm>
        </p:spPr>
        <p:txBody>
          <a:bodyPr/>
          <a:lstStyle/>
          <a:p>
            <a:pPr eaLnBrk="1" hangingPunct="1"/>
            <a:r>
              <a:rPr lang="en-US" b="1" dirty="0"/>
              <a:t>Pancreas/Duodenum/Spleen – Posterior View</a:t>
            </a:r>
          </a:p>
        </p:txBody>
      </p:sp>
      <p:pic>
        <p:nvPicPr>
          <p:cNvPr id="32771" name="Picture 8" descr="Pancreas Duodenum Spleen Model Posterio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386138" y="685800"/>
            <a:ext cx="5086350" cy="5715000"/>
          </a:xfr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3048000" y="2667000"/>
            <a:ext cx="1752600" cy="5334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914400" y="1951037"/>
            <a:ext cx="2514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Left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Renal Artery</a:t>
            </a:r>
            <a:endParaRPr lang="en-US" sz="2800" kern="0" dirty="0">
              <a:latin typeface="+mn-lt"/>
            </a:endParaRPr>
          </a:p>
        </p:txBody>
      </p:sp>
      <p:sp>
        <p:nvSpPr>
          <p:cNvPr id="27" name="Rectangle 9"/>
          <p:cNvSpPr txBox="1">
            <a:spLocks noChangeArrowheads="1"/>
          </p:cNvSpPr>
          <p:nvPr/>
        </p:nvSpPr>
        <p:spPr bwMode="auto">
          <a:xfrm>
            <a:off x="1066800" y="4033836"/>
            <a:ext cx="2362200" cy="69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Left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Renal Vein</a:t>
            </a:r>
            <a:endParaRPr lang="en-US" sz="2800" kern="0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971800" y="3352800"/>
            <a:ext cx="1905000" cy="13716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9017000" y="2179321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Right Renal Artery</a:t>
            </a:r>
            <a:endParaRPr lang="en-US" sz="2800" kern="0" dirty="0">
              <a:latin typeface="+mn-lt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9169400" y="4033836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Right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>
                <a:latin typeface="+mn-lt"/>
              </a:rPr>
              <a:t>Renal Vein</a:t>
            </a:r>
            <a:endParaRPr lang="en-US" sz="2000" kern="0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7086600" y="2743200"/>
            <a:ext cx="2362200" cy="9906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6934200" y="3886200"/>
            <a:ext cx="2286000" cy="914400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2963"/>
          <a:stretch/>
        </p:blipFill>
        <p:spPr>
          <a:xfrm rot="5400000">
            <a:off x="2743200" y="1447800"/>
            <a:ext cx="6858000" cy="396240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429000" y="3048000"/>
            <a:ext cx="2362200" cy="838201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1635760" y="3592002"/>
            <a:ext cx="194564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Tongue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95600" y="2819400"/>
            <a:ext cx="2209800" cy="152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752600" y="2667000"/>
            <a:ext cx="167640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Teeth</a:t>
            </a:r>
            <a:endParaRPr lang="en-US" sz="2400" b="1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6858000" y="3733800"/>
            <a:ext cx="1905001" cy="22098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8153400" y="3124200"/>
            <a:ext cx="2514599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Esophagus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81000" y="274638"/>
            <a:ext cx="47244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System Plaque – Superior View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4445"/>
          <a:stretch/>
        </p:blipFill>
        <p:spPr>
          <a:xfrm rot="5400000">
            <a:off x="2705100" y="1562100"/>
            <a:ext cx="6858000" cy="37338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6858000" y="3505200"/>
            <a:ext cx="1828802" cy="762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010400" y="2286000"/>
            <a:ext cx="1295402" cy="6096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543799" y="1600200"/>
            <a:ext cx="3200401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Pharynx - </a:t>
            </a:r>
            <a:r>
              <a:rPr lang="en-US" sz="3200" b="1" dirty="0" err="1"/>
              <a:t>Nasopharynx</a:t>
            </a:r>
            <a:endParaRPr lang="en-US" sz="32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705600" y="4343400"/>
            <a:ext cx="1371602" cy="152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8610600" y="3048000"/>
            <a:ext cx="28956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Pharynx - </a:t>
            </a:r>
            <a:r>
              <a:rPr lang="en-US" sz="3200" b="1" dirty="0" err="1"/>
              <a:t>Oropharynx</a:t>
            </a:r>
            <a:endParaRPr lang="en-US" sz="3200" b="1" dirty="0"/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8077200" y="4191000"/>
            <a:ext cx="36576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Pharynx - </a:t>
            </a:r>
            <a:r>
              <a:rPr lang="en-US" sz="3200" b="1" dirty="0" err="1"/>
              <a:t>Laryngopharynx</a:t>
            </a:r>
            <a:endParaRPr lang="en-US" sz="3200" b="1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76200" y="274638"/>
            <a:ext cx="50292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System Plaque – Superior View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4445"/>
          <a:stretch/>
        </p:blipFill>
        <p:spPr>
          <a:xfrm rot="5400000">
            <a:off x="2705100" y="1562100"/>
            <a:ext cx="6858000" cy="37338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6858000" y="2971800"/>
            <a:ext cx="1905000" cy="2286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57600" y="2133600"/>
            <a:ext cx="1905000" cy="4572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295400" y="1898202"/>
            <a:ext cx="251460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Hard Palate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8763000" y="2812602"/>
            <a:ext cx="129540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Uvula</a:t>
            </a:r>
            <a:endParaRPr lang="en-US" sz="2400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2400" y="274638"/>
            <a:ext cx="4953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System Plaque – Superior View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12963" r="6983" b="14445"/>
          <a:stretch/>
        </p:blipFill>
        <p:spPr>
          <a:xfrm rot="5400000">
            <a:off x="3732339" y="1144497"/>
            <a:ext cx="6708524" cy="416920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5867400" y="5700595"/>
            <a:ext cx="1843714" cy="88276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4191000" y="3429000"/>
            <a:ext cx="3048000" cy="88277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133600" y="3048000"/>
            <a:ext cx="25146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Larynx - Epiglottis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200400" y="5478194"/>
            <a:ext cx="43434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Larynx – </a:t>
            </a:r>
            <a:r>
              <a:rPr lang="en-US" sz="3200" b="1" dirty="0" err="1"/>
              <a:t>Cricoid</a:t>
            </a:r>
            <a:r>
              <a:rPr lang="en-US" sz="3200" b="1" dirty="0"/>
              <a:t> Cartilage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4343401" y="4495801"/>
            <a:ext cx="2416277" cy="688335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5867400" y="5867401"/>
            <a:ext cx="1143000" cy="713435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990600" y="3964936"/>
            <a:ext cx="37338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Larynx – </a:t>
            </a:r>
          </a:p>
          <a:p>
            <a:pPr>
              <a:lnSpc>
                <a:spcPct val="80000"/>
              </a:lnSpc>
            </a:pPr>
            <a:r>
              <a:rPr lang="en-US" sz="3200" b="1" dirty="0"/>
              <a:t>Thyroid Cartilage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28600" y="274638"/>
            <a:ext cx="48768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Digestive System Plaque – Superior View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3C958B-DF1F-46F1-B644-AE03AA03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18889" b="7037"/>
          <a:stretch/>
        </p:blipFill>
        <p:spPr>
          <a:xfrm rot="5400000">
            <a:off x="3537024" y="275709"/>
            <a:ext cx="6400800" cy="5906621"/>
          </a:xfrm>
          <a:prstGeom prst="rect">
            <a:avLst/>
          </a:prstGeom>
        </p:spPr>
      </p:pic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4267200" cy="639763"/>
          </a:xfrm>
        </p:spPr>
        <p:txBody>
          <a:bodyPr/>
          <a:lstStyle/>
          <a:p>
            <a:pPr eaLnBrk="1" hangingPunct="1"/>
            <a:r>
              <a:rPr lang="en-US" sz="3600" dirty="0"/>
              <a:t>Sagittal Head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09600" y="685800"/>
            <a:ext cx="34290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/>
              <a:t>Do not forget to study all structures from the Anatomy of the  Respiratory System</a:t>
            </a:r>
            <a:endParaRPr lang="en-US" sz="2800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3581400" y="4114800"/>
            <a:ext cx="1828800" cy="1295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058988" y="5108186"/>
            <a:ext cx="1916112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Tongue</a:t>
            </a:r>
            <a:endParaRPr lang="en-US" sz="2400" b="1" dirty="0"/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512888" y="3582793"/>
            <a:ext cx="1916112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/>
              <a:t>Teeth</a:t>
            </a:r>
            <a:endParaRPr lang="en-US" sz="2400" b="1" dirty="0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743200" y="3810000"/>
            <a:ext cx="1905000" cy="1524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1a25633a-7282-41a0-b709-538f8a34043d">
      <UserInfo>
        <DisplayName/>
        <AccountId xsi:nil="true"/>
        <AccountType/>
      </UserInfo>
    </Owner>
    <Teachers xmlns="1a25633a-7282-41a0-b709-538f8a34043d">
      <UserInfo>
        <DisplayName/>
        <AccountId xsi:nil="true"/>
        <AccountType/>
      </UserInfo>
    </Teachers>
    <Student_Groups xmlns="1a25633a-7282-41a0-b709-538f8a34043d">
      <UserInfo>
        <DisplayName/>
        <AccountId xsi:nil="true"/>
        <AccountType/>
      </UserInfo>
    </Student_Groups>
    <LMS_Mappings xmlns="1a25633a-7282-41a0-b709-538f8a34043d" xsi:nil="true"/>
    <Is_Collaboration_Space_Locked xmlns="1a25633a-7282-41a0-b709-538f8a34043d" xsi:nil="true"/>
    <Has_Teacher_Only_SectionGroup xmlns="1a25633a-7282-41a0-b709-538f8a34043d" xsi:nil="true"/>
    <Templates xmlns="1a25633a-7282-41a0-b709-538f8a34043d" xsi:nil="true"/>
    <Self_Registration_Enabled xmlns="1a25633a-7282-41a0-b709-538f8a34043d" xsi:nil="true"/>
    <FolderType xmlns="1a25633a-7282-41a0-b709-538f8a34043d" xsi:nil="true"/>
    <CultureName xmlns="1a25633a-7282-41a0-b709-538f8a34043d" xsi:nil="true"/>
    <Distribution_Groups xmlns="1a25633a-7282-41a0-b709-538f8a34043d" xsi:nil="true"/>
    <AppVersion xmlns="1a25633a-7282-41a0-b709-538f8a34043d" xsi:nil="true"/>
    <Invited_Students xmlns="1a25633a-7282-41a0-b709-538f8a34043d" xsi:nil="true"/>
    <Math_Settings xmlns="1a25633a-7282-41a0-b709-538f8a34043d" xsi:nil="true"/>
    <Invited_Teachers xmlns="1a25633a-7282-41a0-b709-538f8a34043d" xsi:nil="true"/>
    <IsNotebookLocked xmlns="1a25633a-7282-41a0-b709-538f8a34043d" xsi:nil="true"/>
    <NotebookType xmlns="1a25633a-7282-41a0-b709-538f8a34043d" xsi:nil="true"/>
    <Students xmlns="1a25633a-7282-41a0-b709-538f8a34043d">
      <UserInfo>
        <DisplayName/>
        <AccountId xsi:nil="true"/>
        <AccountType/>
      </UserInfo>
    </Students>
    <TeamsChannelId xmlns="1a25633a-7282-41a0-b709-538f8a34043d" xsi:nil="true"/>
    <DefaultSectionNames xmlns="1a25633a-7282-41a0-b709-538f8a34043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1C799956042E438122BE3EE42CE997" ma:contentTypeVersion="34" ma:contentTypeDescription="Create a new document." ma:contentTypeScope="" ma:versionID="555afda7b33578314dd3f9fcbf80a6cf">
  <xsd:schema xmlns:xsd="http://www.w3.org/2001/XMLSchema" xmlns:xs="http://www.w3.org/2001/XMLSchema" xmlns:p="http://schemas.microsoft.com/office/2006/metadata/properties" xmlns:ns3="5b1921b6-76d7-4240-abc0-0aeab43358b7" xmlns:ns4="1a25633a-7282-41a0-b709-538f8a34043d" targetNamespace="http://schemas.microsoft.com/office/2006/metadata/properties" ma:root="true" ma:fieldsID="a6d4546fcaa74e8b3e782d3f85c5a9d9" ns3:_="" ns4:_="">
    <xsd:import namespace="5b1921b6-76d7-4240-abc0-0aeab43358b7"/>
    <xsd:import namespace="1a25633a-7282-41a0-b709-538f8a34043d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921b6-76d7-4240-abc0-0aeab43358b7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25633a-7282-41a0-b709-538f8a3404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9" nillable="true" ma:displayName="Math Settings" ma:internalName="Math_Settings">
      <xsd:simpleType>
        <xsd:restriction base="dms:Text"/>
      </xsd:simpleType>
    </xsd:element>
    <xsd:element name="DefaultSectionNames" ma:index="2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1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1" nillable="true" ma:displayName="Is Collaboration Space Locked" ma:internalName="Is_Collaboration_Space_Locked">
      <xsd:simpleType>
        <xsd:restriction base="dms:Boolean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DBB048-1DFB-4326-9B83-F5F5143366F3}">
  <ds:schemaRefs>
    <ds:schemaRef ds:uri="http://purl.org/dc/dcmitype/"/>
    <ds:schemaRef ds:uri="http://schemas.openxmlformats.org/package/2006/metadata/core-properties"/>
    <ds:schemaRef ds:uri="1a25633a-7282-41a0-b709-538f8a34043d"/>
    <ds:schemaRef ds:uri="http://schemas.microsoft.com/office/2006/documentManagement/types"/>
    <ds:schemaRef ds:uri="http://purl.org/dc/elements/1.1/"/>
    <ds:schemaRef ds:uri="5b1921b6-76d7-4240-abc0-0aeab43358b7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5E283D2-06D6-4391-A49E-23B6DB2CA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AD986B-9D88-4E2A-A4DC-5B45649A33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1921b6-76d7-4240-abc0-0aeab43358b7"/>
    <ds:schemaRef ds:uri="1a25633a-7282-41a0-b709-538f8a3404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4125</TotalTime>
  <Words>699</Words>
  <Application>Microsoft Office PowerPoint</Application>
  <PresentationFormat>Widescreen</PresentationFormat>
  <Paragraphs>229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Impact</vt:lpstr>
      <vt:lpstr>Default Design</vt:lpstr>
      <vt:lpstr>Digestive System Models</vt:lpstr>
      <vt:lpstr>Digestive System Plaque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Sagittal Head</vt:lpstr>
      <vt:lpstr>Sagittal Head</vt:lpstr>
      <vt:lpstr>Sagittal Head  SALIVARY GLANDS</vt:lpstr>
      <vt:lpstr>PowerPoint Presentation</vt:lpstr>
      <vt:lpstr>PowerPoint Presentation</vt:lpstr>
      <vt:lpstr>Salivary Gland Model</vt:lpstr>
      <vt:lpstr>PowerPoint Presentation</vt:lpstr>
      <vt:lpstr>4 Regions of the Stomach</vt:lpstr>
      <vt:lpstr>PowerPoint Presentation</vt:lpstr>
      <vt:lpstr>Digestive System Plaque – Superior View</vt:lpstr>
      <vt:lpstr>Digestive System Plaque – Superior View</vt:lpstr>
      <vt:lpstr>Sphincters!</vt:lpstr>
      <vt:lpstr>Internal Stomach</vt:lpstr>
      <vt:lpstr>PowerPoint Presentation</vt:lpstr>
      <vt:lpstr>PowerPoint Presentation</vt:lpstr>
      <vt:lpstr>PowerPoint Presentation</vt:lpstr>
      <vt:lpstr>Digestive Plaque – Inferior View Large Intestine</vt:lpstr>
      <vt:lpstr>Digestive System Plaque – Liver</vt:lpstr>
      <vt:lpstr>Digestive System Plaque </vt:lpstr>
      <vt:lpstr>Pancreas &amp; Gall Bladder</vt:lpstr>
      <vt:lpstr>There are 2 different Liver Plaques.  Consult your Lab Packet to see which structures to find on which Liver Plaque (# = 1 Liver Plaque #1, @ = Liver Plaque #2) </vt:lpstr>
      <vt:lpstr>Liver Plaque #1</vt:lpstr>
      <vt:lpstr>Liver Plaque #1</vt:lpstr>
      <vt:lpstr>Liver Plaque #1</vt:lpstr>
      <vt:lpstr>Liver Plaque #1</vt:lpstr>
      <vt:lpstr>Liver Plaque #1</vt:lpstr>
      <vt:lpstr>Liver Plaque #2</vt:lpstr>
      <vt:lpstr>Liver Plaque #1</vt:lpstr>
      <vt:lpstr>Spleen, Pancreas &amp; Duodenum – Anterior View</vt:lpstr>
      <vt:lpstr>Spleen, Pancreas &amp; Duodenum – Anterior View</vt:lpstr>
      <vt:lpstr>Spleen, Pancreas &amp; Duodenum – Anterior View</vt:lpstr>
      <vt:lpstr>Spleen, Pancreas &amp; Duodenum – Anterior View</vt:lpstr>
      <vt:lpstr>Spleen, Pancreas &amp; Duodenum – Anterior View</vt:lpstr>
      <vt:lpstr>Spleen, Pancreas &amp; Duodenum – Anterior View</vt:lpstr>
      <vt:lpstr>Pancreas/Duodenum/Spleen  Posterior View</vt:lpstr>
      <vt:lpstr>Pancreas/Duodenum/Spleen  Posterior View</vt:lpstr>
      <vt:lpstr>Pancreas/Duodenum/Spleen – Celiac Trunk</vt:lpstr>
      <vt:lpstr>Pancreas/Duodenum/Spleen – Posterior 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Models</dc:title>
  <dc:creator>Dee Sato</dc:creator>
  <cp:lastModifiedBy>Dee Ann Sato</cp:lastModifiedBy>
  <cp:revision>137</cp:revision>
  <dcterms:created xsi:type="dcterms:W3CDTF">2006-11-14T23:53:57Z</dcterms:created>
  <dcterms:modified xsi:type="dcterms:W3CDTF">2022-05-17T20:47:59Z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0x010100901C799956042E438122BE3EE42CE997</vt:lpwstr>
  </property>
</Properties>
</file>