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8" r:id="rId4"/>
    <p:sldId id="273" r:id="rId5"/>
    <p:sldId id="297" r:id="rId6"/>
    <p:sldId id="274" r:id="rId7"/>
    <p:sldId id="298" r:id="rId8"/>
    <p:sldId id="300" r:id="rId9"/>
    <p:sldId id="301" r:id="rId10"/>
    <p:sldId id="263" r:id="rId11"/>
    <p:sldId id="281" r:id="rId12"/>
    <p:sldId id="262" r:id="rId13"/>
    <p:sldId id="282" r:id="rId14"/>
    <p:sldId id="280" r:id="rId15"/>
    <p:sldId id="276" r:id="rId16"/>
    <p:sldId id="277" r:id="rId17"/>
    <p:sldId id="278" r:id="rId18"/>
    <p:sldId id="279" r:id="rId19"/>
    <p:sldId id="257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80808"/>
    <a:srgbClr val="66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8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 Ann Sato" userId="5a761c4d-3b46-42ed-98bf-24f030c5bdc3" providerId="ADAL" clId="{F78496D4-07AC-4F11-8392-99B6440D8942}"/>
    <pc:docChg chg="undo custSel addSld delSld modSld sldOrd">
      <pc:chgData name="Dee Ann Sato" userId="5a761c4d-3b46-42ed-98bf-24f030c5bdc3" providerId="ADAL" clId="{F78496D4-07AC-4F11-8392-99B6440D8942}" dt="2020-08-07T07:41:25.417" v="49" actId="478"/>
      <pc:docMkLst>
        <pc:docMk/>
      </pc:docMkLst>
      <pc:sldChg chg="addSp delSp modSp">
        <pc:chgData name="Dee Ann Sato" userId="5a761c4d-3b46-42ed-98bf-24f030c5bdc3" providerId="ADAL" clId="{F78496D4-07AC-4F11-8392-99B6440D8942}" dt="2020-08-07T07:34:45.193" v="15" actId="478"/>
        <pc:sldMkLst>
          <pc:docMk/>
          <pc:sldMk cId="0" sldId="256"/>
        </pc:sldMkLst>
        <pc:picChg chg="add del mod modCrop">
          <ac:chgData name="Dee Ann Sato" userId="5a761c4d-3b46-42ed-98bf-24f030c5bdc3" providerId="ADAL" clId="{F78496D4-07AC-4F11-8392-99B6440D8942}" dt="2020-08-07T07:34:45.193" v="15" actId="478"/>
          <ac:picMkLst>
            <pc:docMk/>
            <pc:sldMk cId="0" sldId="256"/>
            <ac:picMk id="4" creationId="{DB6A8FBA-D5E6-403B-AB30-D4F8201578F7}"/>
          </ac:picMkLst>
        </pc:picChg>
      </pc:sldChg>
      <pc:sldChg chg="ord">
        <pc:chgData name="Dee Ann Sato" userId="5a761c4d-3b46-42ed-98bf-24f030c5bdc3" providerId="ADAL" clId="{F78496D4-07AC-4F11-8392-99B6440D8942}" dt="2020-08-07T07:38:02.408" v="19"/>
        <pc:sldMkLst>
          <pc:docMk/>
          <pc:sldMk cId="0" sldId="257"/>
        </pc:sldMkLst>
      </pc:sldChg>
      <pc:sldChg chg="ord">
        <pc:chgData name="Dee Ann Sato" userId="5a761c4d-3b46-42ed-98bf-24f030c5bdc3" providerId="ADAL" clId="{F78496D4-07AC-4F11-8392-99B6440D8942}" dt="2020-08-07T07:37:43.448" v="18"/>
        <pc:sldMkLst>
          <pc:docMk/>
          <pc:sldMk cId="0" sldId="262"/>
        </pc:sldMkLst>
      </pc:sldChg>
      <pc:sldChg chg="ord">
        <pc:chgData name="Dee Ann Sato" userId="5a761c4d-3b46-42ed-98bf-24f030c5bdc3" providerId="ADAL" clId="{F78496D4-07AC-4F11-8392-99B6440D8942}" dt="2020-08-07T07:37:40.861" v="17"/>
        <pc:sldMkLst>
          <pc:docMk/>
          <pc:sldMk cId="0" sldId="263"/>
        </pc:sldMkLst>
      </pc:sldChg>
      <pc:sldChg chg="addSp delSp modSp">
        <pc:chgData name="Dee Ann Sato" userId="5a761c4d-3b46-42ed-98bf-24f030c5bdc3" providerId="ADAL" clId="{F78496D4-07AC-4F11-8392-99B6440D8942}" dt="2020-08-07T07:39:58.170" v="36" actId="1076"/>
        <pc:sldMkLst>
          <pc:docMk/>
          <pc:sldMk cId="0" sldId="272"/>
        </pc:sldMkLst>
        <pc:spChg chg="add del mod">
          <ac:chgData name="Dee Ann Sato" userId="5a761c4d-3b46-42ed-98bf-24f030c5bdc3" providerId="ADAL" clId="{F78496D4-07AC-4F11-8392-99B6440D8942}" dt="2020-08-07T07:39:51.850" v="34" actId="478"/>
          <ac:spMkLst>
            <pc:docMk/>
            <pc:sldMk cId="0" sldId="272"/>
            <ac:spMk id="10" creationId="{5CCE020B-2A1F-4600-9754-69F2EBB713B2}"/>
          </ac:spMkLst>
        </pc:spChg>
        <pc:spChg chg="add mod">
          <ac:chgData name="Dee Ann Sato" userId="5a761c4d-3b46-42ed-98bf-24f030c5bdc3" providerId="ADAL" clId="{F78496D4-07AC-4F11-8392-99B6440D8942}" dt="2020-08-07T07:39:55.415" v="35" actId="1076"/>
          <ac:spMkLst>
            <pc:docMk/>
            <pc:sldMk cId="0" sldId="272"/>
            <ac:spMk id="11" creationId="{AD0852AD-5533-466B-879F-7A4B61B8F9C0}"/>
          </ac:spMkLst>
        </pc:spChg>
        <pc:spChg chg="add mod">
          <ac:chgData name="Dee Ann Sato" userId="5a761c4d-3b46-42ed-98bf-24f030c5bdc3" providerId="ADAL" clId="{F78496D4-07AC-4F11-8392-99B6440D8942}" dt="2020-08-07T07:39:58.170" v="36" actId="1076"/>
          <ac:spMkLst>
            <pc:docMk/>
            <pc:sldMk cId="0" sldId="272"/>
            <ac:spMk id="12" creationId="{9BC468B1-77A8-4932-B318-A124E7DAD0C4}"/>
          </ac:spMkLst>
        </pc:spChg>
      </pc:sldChg>
      <pc:sldChg chg="addSp">
        <pc:chgData name="Dee Ann Sato" userId="5a761c4d-3b46-42ed-98bf-24f030c5bdc3" providerId="ADAL" clId="{F78496D4-07AC-4F11-8392-99B6440D8942}" dt="2020-08-07T07:39:33.037" v="30"/>
        <pc:sldMkLst>
          <pc:docMk/>
          <pc:sldMk cId="0" sldId="273"/>
        </pc:sldMkLst>
        <pc:spChg chg="add">
          <ac:chgData name="Dee Ann Sato" userId="5a761c4d-3b46-42ed-98bf-24f030c5bdc3" providerId="ADAL" clId="{F78496D4-07AC-4F11-8392-99B6440D8942}" dt="2020-08-07T07:39:33.037" v="30"/>
          <ac:spMkLst>
            <pc:docMk/>
            <pc:sldMk cId="0" sldId="273"/>
            <ac:spMk id="13" creationId="{E491551D-6E04-4724-A1AA-E696FA419331}"/>
          </ac:spMkLst>
        </pc:spChg>
        <pc:spChg chg="add">
          <ac:chgData name="Dee Ann Sato" userId="5a761c4d-3b46-42ed-98bf-24f030c5bdc3" providerId="ADAL" clId="{F78496D4-07AC-4F11-8392-99B6440D8942}" dt="2020-08-07T07:39:33.037" v="30"/>
          <ac:spMkLst>
            <pc:docMk/>
            <pc:sldMk cId="0" sldId="273"/>
            <ac:spMk id="15" creationId="{BFC6A80B-A52B-42BA-A85D-C6377B4D3377}"/>
          </ac:spMkLst>
        </pc:spChg>
      </pc:sldChg>
      <pc:sldChg chg="addSp modSp">
        <pc:chgData name="Dee Ann Sato" userId="5a761c4d-3b46-42ed-98bf-24f030c5bdc3" providerId="ADAL" clId="{F78496D4-07AC-4F11-8392-99B6440D8942}" dt="2020-08-07T07:40:07.835" v="37" actId="1076"/>
        <pc:sldMkLst>
          <pc:docMk/>
          <pc:sldMk cId="0" sldId="274"/>
        </pc:sldMkLst>
        <pc:spChg chg="add mod">
          <ac:chgData name="Dee Ann Sato" userId="5a761c4d-3b46-42ed-98bf-24f030c5bdc3" providerId="ADAL" clId="{F78496D4-07AC-4F11-8392-99B6440D8942}" dt="2020-08-07T07:39:28.294" v="29" actId="1076"/>
          <ac:spMkLst>
            <pc:docMk/>
            <pc:sldMk cId="0" sldId="274"/>
            <ac:spMk id="19" creationId="{65009818-0A9A-47A2-AD7E-BFCEC40601A5}"/>
          </ac:spMkLst>
        </pc:spChg>
        <pc:spChg chg="add mod">
          <ac:chgData name="Dee Ann Sato" userId="5a761c4d-3b46-42ed-98bf-24f030c5bdc3" providerId="ADAL" clId="{F78496D4-07AC-4F11-8392-99B6440D8942}" dt="2020-08-07T07:40:07.835" v="37" actId="1076"/>
          <ac:spMkLst>
            <pc:docMk/>
            <pc:sldMk cId="0" sldId="274"/>
            <ac:spMk id="20" creationId="{BD53FFF0-B9D9-493C-8C18-274B7BF31357}"/>
          </ac:spMkLst>
        </pc:spChg>
      </pc:sldChg>
      <pc:sldChg chg="addSp del">
        <pc:chgData name="Dee Ann Sato" userId="5a761c4d-3b46-42ed-98bf-24f030c5bdc3" providerId="ADAL" clId="{F78496D4-07AC-4F11-8392-99B6440D8942}" dt="2020-08-07T07:41:14.044" v="47" actId="2696"/>
        <pc:sldMkLst>
          <pc:docMk/>
          <pc:sldMk cId="0" sldId="275"/>
        </pc:sldMkLst>
        <pc:spChg chg="add">
          <ac:chgData name="Dee Ann Sato" userId="5a761c4d-3b46-42ed-98bf-24f030c5bdc3" providerId="ADAL" clId="{F78496D4-07AC-4F11-8392-99B6440D8942}" dt="2020-08-07T07:40:11.940" v="38"/>
          <ac:spMkLst>
            <pc:docMk/>
            <pc:sldMk cId="0" sldId="275"/>
            <ac:spMk id="13" creationId="{98DFC12F-16A1-4D5B-BBE2-5218C1F2F9A7}"/>
          </ac:spMkLst>
        </pc:spChg>
        <pc:spChg chg="add">
          <ac:chgData name="Dee Ann Sato" userId="5a761c4d-3b46-42ed-98bf-24f030c5bdc3" providerId="ADAL" clId="{F78496D4-07AC-4F11-8392-99B6440D8942}" dt="2020-08-07T07:40:11.940" v="38"/>
          <ac:spMkLst>
            <pc:docMk/>
            <pc:sldMk cId="0" sldId="275"/>
            <ac:spMk id="14" creationId="{807E7F92-0F69-4797-9800-C2858D4FAD63}"/>
          </ac:spMkLst>
        </pc:spChg>
      </pc:sldChg>
      <pc:sldChg chg="ord">
        <pc:chgData name="Dee Ann Sato" userId="5a761c4d-3b46-42ed-98bf-24f030c5bdc3" providerId="ADAL" clId="{F78496D4-07AC-4F11-8392-99B6440D8942}" dt="2020-08-07T07:40:47.607" v="43"/>
        <pc:sldMkLst>
          <pc:docMk/>
          <pc:sldMk cId="0" sldId="281"/>
        </pc:sldMkLst>
      </pc:sldChg>
      <pc:sldChg chg="ord">
        <pc:chgData name="Dee Ann Sato" userId="5a761c4d-3b46-42ed-98bf-24f030c5bdc3" providerId="ADAL" clId="{F78496D4-07AC-4F11-8392-99B6440D8942}" dt="2020-08-07T07:40:50.134" v="44"/>
        <pc:sldMkLst>
          <pc:docMk/>
          <pc:sldMk cId="0" sldId="282"/>
        </pc:sldMkLst>
      </pc:sldChg>
      <pc:sldChg chg="modSp del">
        <pc:chgData name="Dee Ann Sato" userId="5a761c4d-3b46-42ed-98bf-24f030c5bdc3" providerId="ADAL" clId="{F78496D4-07AC-4F11-8392-99B6440D8942}" dt="2020-08-07T07:31:58.862" v="1" actId="2696"/>
        <pc:sldMkLst>
          <pc:docMk/>
          <pc:sldMk cId="0" sldId="286"/>
        </pc:sldMkLst>
        <pc:spChg chg="mod">
          <ac:chgData name="Dee Ann Sato" userId="5a761c4d-3b46-42ed-98bf-24f030c5bdc3" providerId="ADAL" clId="{F78496D4-07AC-4F11-8392-99B6440D8942}" dt="2020-08-07T07:31:56.937" v="0" actId="20577"/>
          <ac:spMkLst>
            <pc:docMk/>
            <pc:sldMk cId="0" sldId="286"/>
            <ac:spMk id="4099" creationId="{00000000-0000-0000-0000-000000000000}"/>
          </ac:spMkLst>
        </pc:spChg>
      </pc:sldChg>
      <pc:sldChg chg="addSp delSp modSp add del">
        <pc:chgData name="Dee Ann Sato" userId="5a761c4d-3b46-42ed-98bf-24f030c5bdc3" providerId="ADAL" clId="{F78496D4-07AC-4F11-8392-99B6440D8942}" dt="2020-08-07T07:34:08.533" v="10" actId="2696"/>
        <pc:sldMkLst>
          <pc:docMk/>
          <pc:sldMk cId="0" sldId="287"/>
        </pc:sldMkLst>
        <pc:spChg chg="add del mod">
          <ac:chgData name="Dee Ann Sato" userId="5a761c4d-3b46-42ed-98bf-24f030c5bdc3" providerId="ADAL" clId="{F78496D4-07AC-4F11-8392-99B6440D8942}" dt="2020-08-07T07:32:18.753" v="4" actId="478"/>
          <ac:spMkLst>
            <pc:docMk/>
            <pc:sldMk cId="0" sldId="287"/>
            <ac:spMk id="3" creationId="{08F455E1-B243-45DC-9FD6-496717BD7FC6}"/>
          </ac:spMkLst>
        </pc:spChg>
        <pc:spChg chg="del">
          <ac:chgData name="Dee Ann Sato" userId="5a761c4d-3b46-42ed-98bf-24f030c5bdc3" providerId="ADAL" clId="{F78496D4-07AC-4F11-8392-99B6440D8942}" dt="2020-08-07T07:32:15.375" v="3" actId="478"/>
          <ac:spMkLst>
            <pc:docMk/>
            <pc:sldMk cId="0" sldId="287"/>
            <ac:spMk id="5123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2:12.289" v="2" actId="478"/>
          <ac:spMkLst>
            <pc:docMk/>
            <pc:sldMk cId="0" sldId="287"/>
            <ac:spMk id="5124" creationId="{00000000-0000-0000-0000-000000000000}"/>
          </ac:spMkLst>
        </pc:spChg>
      </pc:sldChg>
      <pc:sldChg chg="delSp add">
        <pc:chgData name="Dee Ann Sato" userId="5a761c4d-3b46-42ed-98bf-24f030c5bdc3" providerId="ADAL" clId="{F78496D4-07AC-4F11-8392-99B6440D8942}" dt="2020-08-07T07:32:36.902" v="6" actId="478"/>
        <pc:sldMkLst>
          <pc:docMk/>
          <pc:sldMk cId="3180080463" sldId="288"/>
        </pc:sldMkLst>
        <pc:spChg chg="del">
          <ac:chgData name="Dee Ann Sato" userId="5a761c4d-3b46-42ed-98bf-24f030c5bdc3" providerId="ADAL" clId="{F78496D4-07AC-4F11-8392-99B6440D8942}" dt="2020-08-07T07:32:36.902" v="6" actId="478"/>
          <ac:spMkLst>
            <pc:docMk/>
            <pc:sldMk cId="3180080463" sldId="288"/>
            <ac:spMk id="6150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2:36.902" v="6" actId="478"/>
          <ac:spMkLst>
            <pc:docMk/>
            <pc:sldMk cId="3180080463" sldId="288"/>
            <ac:spMk id="6151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2:36.902" v="6" actId="478"/>
          <ac:spMkLst>
            <pc:docMk/>
            <pc:sldMk cId="3180080463" sldId="288"/>
            <ac:spMk id="6152" creationId="{00000000-0000-0000-0000-000000000000}"/>
          </ac:spMkLst>
        </pc:spChg>
      </pc:sldChg>
      <pc:sldChg chg="add ord">
        <pc:chgData name="Dee Ann Sato" userId="5a761c4d-3b46-42ed-98bf-24f030c5bdc3" providerId="ADAL" clId="{F78496D4-07AC-4F11-8392-99B6440D8942}" dt="2020-08-07T07:38:02.408" v="19"/>
        <pc:sldMkLst>
          <pc:docMk/>
          <pc:sldMk cId="3094053228" sldId="296"/>
        </pc:sldMkLst>
      </pc:sldChg>
      <pc:sldChg chg="delSp add">
        <pc:chgData name="Dee Ann Sato" userId="5a761c4d-3b46-42ed-98bf-24f030c5bdc3" providerId="ADAL" clId="{F78496D4-07AC-4F11-8392-99B6440D8942}" dt="2020-08-07T07:38:25.240" v="24" actId="478"/>
        <pc:sldMkLst>
          <pc:docMk/>
          <pc:sldMk cId="3424073745" sldId="297"/>
        </pc:sldMkLst>
        <pc:spChg chg="del">
          <ac:chgData name="Dee Ann Sato" userId="5a761c4d-3b46-42ed-98bf-24f030c5bdc3" providerId="ADAL" clId="{F78496D4-07AC-4F11-8392-99B6440D8942}" dt="2020-08-07T07:38:18.214" v="21" actId="478"/>
          <ac:spMkLst>
            <pc:docMk/>
            <pc:sldMk cId="3424073745" sldId="297"/>
            <ac:spMk id="7177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25.240" v="24" actId="478"/>
          <ac:spMkLst>
            <pc:docMk/>
            <pc:sldMk cId="3424073745" sldId="297"/>
            <ac:spMk id="7178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20.414" v="22" actId="478"/>
          <ac:spMkLst>
            <pc:docMk/>
            <pc:sldMk cId="3424073745" sldId="297"/>
            <ac:spMk id="7179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23.155" v="23" actId="478"/>
          <ac:spMkLst>
            <pc:docMk/>
            <pc:sldMk cId="3424073745" sldId="297"/>
            <ac:spMk id="7180" creationId="{00000000-0000-0000-0000-000000000000}"/>
          </ac:spMkLst>
        </pc:spChg>
      </pc:sldChg>
      <pc:sldChg chg="delSp add">
        <pc:chgData name="Dee Ann Sato" userId="5a761c4d-3b46-42ed-98bf-24f030c5bdc3" providerId="ADAL" clId="{F78496D4-07AC-4F11-8392-99B6440D8942}" dt="2020-08-07T07:38:43.212" v="27" actId="478"/>
        <pc:sldMkLst>
          <pc:docMk/>
          <pc:sldMk cId="3716561300" sldId="298"/>
        </pc:sldMkLst>
        <pc:spChg chg="del">
          <ac:chgData name="Dee Ann Sato" userId="5a761c4d-3b46-42ed-98bf-24f030c5bdc3" providerId="ADAL" clId="{F78496D4-07AC-4F11-8392-99B6440D8942}" dt="2020-08-07T07:38:38.100" v="26" actId="478"/>
          <ac:spMkLst>
            <pc:docMk/>
            <pc:sldMk cId="3716561300" sldId="298"/>
            <ac:spMk id="8203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38.100" v="26" actId="478"/>
          <ac:spMkLst>
            <pc:docMk/>
            <pc:sldMk cId="3716561300" sldId="298"/>
            <ac:spMk id="8204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43.212" v="27" actId="478"/>
          <ac:spMkLst>
            <pc:docMk/>
            <pc:sldMk cId="3716561300" sldId="298"/>
            <ac:spMk id="8205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43.212" v="27" actId="478"/>
          <ac:spMkLst>
            <pc:docMk/>
            <pc:sldMk cId="3716561300" sldId="298"/>
            <ac:spMk id="8206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38.100" v="26" actId="478"/>
          <ac:spMkLst>
            <pc:docMk/>
            <pc:sldMk cId="3716561300" sldId="298"/>
            <ac:spMk id="8207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38.100" v="26" actId="478"/>
          <ac:spMkLst>
            <pc:docMk/>
            <pc:sldMk cId="3716561300" sldId="298"/>
            <ac:spMk id="8208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43.212" v="27" actId="478"/>
          <ac:spMkLst>
            <pc:docMk/>
            <pc:sldMk cId="3716561300" sldId="298"/>
            <ac:spMk id="8209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38:43.212" v="27" actId="478"/>
          <ac:spMkLst>
            <pc:docMk/>
            <pc:sldMk cId="3716561300" sldId="298"/>
            <ac:spMk id="8210" creationId="{00000000-0000-0000-0000-000000000000}"/>
          </ac:spMkLst>
        </pc:spChg>
      </pc:sldChg>
      <pc:sldChg chg="delSp add del">
        <pc:chgData name="Dee Ann Sato" userId="5a761c4d-3b46-42ed-98bf-24f030c5bdc3" providerId="ADAL" clId="{F78496D4-07AC-4F11-8392-99B6440D8942}" dt="2020-08-07T07:41:15.882" v="48" actId="2696"/>
        <pc:sldMkLst>
          <pc:docMk/>
          <pc:sldMk cId="607354356" sldId="299"/>
        </pc:sldMkLst>
        <pc:spChg chg="del">
          <ac:chgData name="Dee Ann Sato" userId="5a761c4d-3b46-42ed-98bf-24f030c5bdc3" providerId="ADAL" clId="{F78496D4-07AC-4F11-8392-99B6440D8942}" dt="2020-08-07T07:40:25.366" v="40" actId="478"/>
          <ac:spMkLst>
            <pc:docMk/>
            <pc:sldMk cId="607354356" sldId="299"/>
            <ac:spMk id="13" creationId="{98DFC12F-16A1-4D5B-BBE2-5218C1F2F9A7}"/>
          </ac:spMkLst>
        </pc:spChg>
        <pc:spChg chg="del">
          <ac:chgData name="Dee Ann Sato" userId="5a761c4d-3b46-42ed-98bf-24f030c5bdc3" providerId="ADAL" clId="{F78496D4-07AC-4F11-8392-99B6440D8942}" dt="2020-08-07T07:40:25.366" v="40" actId="478"/>
          <ac:spMkLst>
            <pc:docMk/>
            <pc:sldMk cId="607354356" sldId="299"/>
            <ac:spMk id="14" creationId="{807E7F92-0F69-4797-9800-C2858D4FAD63}"/>
          </ac:spMkLst>
        </pc:spChg>
        <pc:spChg chg="del">
          <ac:chgData name="Dee Ann Sato" userId="5a761c4d-3b46-42ed-98bf-24f030c5bdc3" providerId="ADAL" clId="{F78496D4-07AC-4F11-8392-99B6440D8942}" dt="2020-08-07T07:40:25.366" v="40" actId="478"/>
          <ac:spMkLst>
            <pc:docMk/>
            <pc:sldMk cId="607354356" sldId="299"/>
            <ac:spMk id="9224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0:25.366" v="40" actId="478"/>
          <ac:spMkLst>
            <pc:docMk/>
            <pc:sldMk cId="607354356" sldId="299"/>
            <ac:spMk id="9225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0:25.366" v="40" actId="478"/>
          <ac:spMkLst>
            <pc:docMk/>
            <pc:sldMk cId="607354356" sldId="299"/>
            <ac:spMk id="9226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0:25.366" v="40" actId="478"/>
          <ac:spMkLst>
            <pc:docMk/>
            <pc:sldMk cId="607354356" sldId="299"/>
            <ac:spMk id="9227" creationId="{00000000-0000-0000-0000-000000000000}"/>
          </ac:spMkLst>
        </pc:spChg>
      </pc:sldChg>
      <pc:sldChg chg="add">
        <pc:chgData name="Dee Ann Sato" userId="5a761c4d-3b46-42ed-98bf-24f030c5bdc3" providerId="ADAL" clId="{F78496D4-07AC-4F11-8392-99B6440D8942}" dt="2020-08-07T07:41:09.370" v="45"/>
        <pc:sldMkLst>
          <pc:docMk/>
          <pc:sldMk cId="0" sldId="300"/>
        </pc:sldMkLst>
      </pc:sldChg>
      <pc:sldChg chg="delSp add">
        <pc:chgData name="Dee Ann Sato" userId="5a761c4d-3b46-42ed-98bf-24f030c5bdc3" providerId="ADAL" clId="{F78496D4-07AC-4F11-8392-99B6440D8942}" dt="2020-08-07T07:41:25.417" v="49" actId="478"/>
        <pc:sldMkLst>
          <pc:docMk/>
          <pc:sldMk cId="3479048170" sldId="301"/>
        </pc:sldMkLst>
        <pc:spChg chg="del">
          <ac:chgData name="Dee Ann Sato" userId="5a761c4d-3b46-42ed-98bf-24f030c5bdc3" providerId="ADAL" clId="{F78496D4-07AC-4F11-8392-99B6440D8942}" dt="2020-08-07T07:41:25.417" v="49" actId="478"/>
          <ac:spMkLst>
            <pc:docMk/>
            <pc:sldMk cId="3479048170" sldId="301"/>
            <ac:spMk id="13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1:25.417" v="49" actId="478"/>
          <ac:spMkLst>
            <pc:docMk/>
            <pc:sldMk cId="3479048170" sldId="301"/>
            <ac:spMk id="14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1:25.417" v="49" actId="478"/>
          <ac:spMkLst>
            <pc:docMk/>
            <pc:sldMk cId="3479048170" sldId="301"/>
            <ac:spMk id="9224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1:25.417" v="49" actId="478"/>
          <ac:spMkLst>
            <pc:docMk/>
            <pc:sldMk cId="3479048170" sldId="301"/>
            <ac:spMk id="9225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1:25.417" v="49" actId="478"/>
          <ac:spMkLst>
            <pc:docMk/>
            <pc:sldMk cId="3479048170" sldId="301"/>
            <ac:spMk id="9226" creationId="{00000000-0000-0000-0000-000000000000}"/>
          </ac:spMkLst>
        </pc:spChg>
        <pc:spChg chg="del">
          <ac:chgData name="Dee Ann Sato" userId="5a761c4d-3b46-42ed-98bf-24f030c5bdc3" providerId="ADAL" clId="{F78496D4-07AC-4F11-8392-99B6440D8942}" dt="2020-08-07T07:41:25.417" v="49" actId="478"/>
          <ac:spMkLst>
            <pc:docMk/>
            <pc:sldMk cId="3479048170" sldId="301"/>
            <ac:spMk id="922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D237-9A6A-45AA-B7AB-E9565FEC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14DF-5F0E-4481-8D1E-84DF333C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10574-7363-46F6-8A43-A01C14267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AF01-C5C7-4910-97E7-2D79FCA4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40C1-8927-416F-AC1F-B56E305B9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5976-F98F-45B6-902E-27A59F0A0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35FE-D287-4C38-85B1-CED68825A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BD69-06F7-4B93-ADF0-4BA0BA83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F4C3-382A-47C3-9D1A-8490983B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18E0-9688-4BBF-BD27-659C416F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5D77-C88B-4AC9-90A9-3DA055BC3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2A1E93D-1D6D-4BC8-A8E9-C5FE3B67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Kristen ITC" pitchFamily="66" charset="0"/>
              </a:rPr>
              <a:t>Spinal Cord Anatomy</a:t>
            </a:r>
            <a:br>
              <a:rPr lang="en-US">
                <a:latin typeface="Kristen ITC" pitchFamily="66" charset="0"/>
              </a:rPr>
            </a:br>
            <a:endParaRPr lang="en-US">
              <a:latin typeface="Kristen ITC" pitchFamily="66" charset="0"/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87363"/>
          </a:xfrm>
        </p:spPr>
        <p:txBody>
          <a:bodyPr/>
          <a:lstStyle/>
          <a:p>
            <a:pPr eaLnBrk="1" hangingPunct="1"/>
            <a:r>
              <a:rPr lang="en-US" sz="3200"/>
              <a:t>Spinal Cord Histology</a:t>
            </a:r>
          </a:p>
        </p:txBody>
      </p:sp>
      <p:pic>
        <p:nvPicPr>
          <p:cNvPr id="11267" name="Picture 4" descr="Spinal Cord Slide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5626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600200" y="1066800"/>
            <a:ext cx="1517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Dorsal Funiculus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1371600"/>
            <a:ext cx="16002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0" y="4495800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Lateral Funiculus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057400" y="6248400"/>
            <a:ext cx="155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Ventral Funiculus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457200" y="17526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Dorsal Horn</a:t>
            </a:r>
          </a:p>
          <a:p>
            <a:endParaRPr lang="en-US" sz="1400"/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0" y="3276600"/>
            <a:ext cx="175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Lateral Horn</a:t>
            </a:r>
          </a:p>
          <a:p>
            <a:endParaRPr lang="en-US" sz="1200"/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762000" y="57150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Ventral Horn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7516813" y="3048000"/>
            <a:ext cx="1627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Gray Commissure</a:t>
            </a: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7620000" y="3886200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Central Canal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2057400"/>
            <a:ext cx="21336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3000" y="3429000"/>
            <a:ext cx="2362200" cy="1539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270" idx="3"/>
          </p:cNvCxnSpPr>
          <p:nvPr/>
        </p:nvCxnSpPr>
        <p:spPr>
          <a:xfrm flipV="1">
            <a:off x="1606550" y="3963988"/>
            <a:ext cx="98425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828800" y="4724400"/>
            <a:ext cx="1524000" cy="1066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271" idx="0"/>
          </p:cNvCxnSpPr>
          <p:nvPr/>
        </p:nvCxnSpPr>
        <p:spPr>
          <a:xfrm rot="5400000" flipH="1" flipV="1">
            <a:off x="3132932" y="4885531"/>
            <a:ext cx="1066800" cy="16589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276" idx="1"/>
          </p:cNvCxnSpPr>
          <p:nvPr/>
        </p:nvCxnSpPr>
        <p:spPr>
          <a:xfrm rot="10800000">
            <a:off x="4648200" y="3886200"/>
            <a:ext cx="2971800" cy="1539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ket 33"/>
          <p:cNvSpPr/>
          <p:nvPr/>
        </p:nvSpPr>
        <p:spPr>
          <a:xfrm rot="16200000">
            <a:off x="4610100" y="3238500"/>
            <a:ext cx="152400" cy="533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570413" y="3276600"/>
            <a:ext cx="306388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1275" idx="1"/>
          </p:cNvCxnSpPr>
          <p:nvPr/>
        </p:nvCxnSpPr>
        <p:spPr>
          <a:xfrm>
            <a:off x="4724400" y="3124200"/>
            <a:ext cx="2792413" cy="77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87363"/>
          </a:xfrm>
        </p:spPr>
        <p:txBody>
          <a:bodyPr/>
          <a:lstStyle/>
          <a:p>
            <a:pPr eaLnBrk="1" hangingPunct="1"/>
            <a:r>
              <a:rPr lang="en-US" sz="3200"/>
              <a:t>Spinal Cord Histology</a:t>
            </a:r>
          </a:p>
        </p:txBody>
      </p:sp>
      <p:pic>
        <p:nvPicPr>
          <p:cNvPr id="26627" name="Picture 4" descr="Spinal Cord Slide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5626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895600" y="1371600"/>
            <a:ext cx="16002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6588" y="1906588"/>
            <a:ext cx="1674812" cy="7604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7800" y="3581400"/>
            <a:ext cx="2057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47800" y="3962400"/>
            <a:ext cx="1143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47800" y="4724400"/>
            <a:ext cx="1905000" cy="1066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150394" y="4902994"/>
            <a:ext cx="1066800" cy="16240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4648200" y="3886200"/>
            <a:ext cx="2971800" cy="1539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ket 33"/>
          <p:cNvSpPr/>
          <p:nvPr/>
        </p:nvSpPr>
        <p:spPr>
          <a:xfrm rot="16200000">
            <a:off x="4610100" y="3238500"/>
            <a:ext cx="152400" cy="533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570413" y="3276600"/>
            <a:ext cx="306388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24400" y="3124200"/>
            <a:ext cx="2792413" cy="77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orsal and Ventral Root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762000"/>
            <a:ext cx="5715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0" y="2286000"/>
            <a:ext cx="313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Dorsal Root Ganglion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0" y="1066800"/>
            <a:ext cx="181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Dorsal Root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0" y="42672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Ventral Root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2514600"/>
            <a:ext cx="1898650" cy="45561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6400" y="1295400"/>
            <a:ext cx="4641850" cy="37941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2600" y="4495800"/>
            <a:ext cx="5175250" cy="45561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orsal and Ventral Root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762000"/>
            <a:ext cx="5715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971800" y="2514600"/>
            <a:ext cx="1898650" cy="45561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6400" y="1295400"/>
            <a:ext cx="4641850" cy="37941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2600" y="4495800"/>
            <a:ext cx="5175250" cy="45561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Kristen ITC" pitchFamily="66" charset="0"/>
              </a:rPr>
              <a:t>Spinal Cord Practice</a:t>
            </a:r>
          </a:p>
        </p:txBody>
      </p:sp>
      <p:sp>
        <p:nvSpPr>
          <p:cNvPr id="2150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Kristen ITC" pitchFamily="66" charset="0"/>
              </a:rPr>
              <a:t>Print out the following slides and practice labeling them!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124200" y="1143000"/>
            <a:ext cx="1600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143000" y="1447800"/>
            <a:ext cx="2286000" cy="1676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162300" y="49149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438400" y="1524000"/>
            <a:ext cx="1600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1066800"/>
            <a:ext cx="2514600" cy="1752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43500" y="1562100"/>
            <a:ext cx="2133600" cy="1295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714500" y="3924300"/>
            <a:ext cx="2514600" cy="1066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76700" y="4610100"/>
            <a:ext cx="2743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848100" y="3467100"/>
            <a:ext cx="1752600" cy="1524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5410200" y="1600200"/>
            <a:ext cx="1524000" cy="152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905000" y="1524000"/>
            <a:ext cx="1371600" cy="609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43100" y="46863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295900" y="4762500"/>
            <a:ext cx="1905000" cy="4572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457199" y="4876800"/>
            <a:ext cx="1981200" cy="317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581900" y="46863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19100" y="1790700"/>
            <a:ext cx="1828800" cy="990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591300" y="1714500"/>
            <a:ext cx="2057400" cy="914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771900" y="1485900"/>
            <a:ext cx="1676400" cy="762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76400" y="3048000"/>
            <a:ext cx="2895600" cy="2590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3695700" y="5219700"/>
            <a:ext cx="1905000" cy="152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ket 5"/>
          <p:cNvSpPr/>
          <p:nvPr/>
        </p:nvSpPr>
        <p:spPr>
          <a:xfrm rot="16200000">
            <a:off x="4533900" y="2552700"/>
            <a:ext cx="152400" cy="533400"/>
          </a:xfrm>
          <a:prstGeom prst="righ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stCxn id="6" idx="2"/>
          </p:cNvCxnSpPr>
          <p:nvPr/>
        </p:nvCxnSpPr>
        <p:spPr>
          <a:xfrm rot="5400000" flipH="1">
            <a:off x="2190750" y="323850"/>
            <a:ext cx="1981200" cy="28575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Picture 4" descr="Spinal Cord Mod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458200" cy="60055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124200" y="1143000"/>
            <a:ext cx="1600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143000" y="1447800"/>
            <a:ext cx="2286000" cy="1676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162300" y="49149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2819400" y="381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Funiculus</a:t>
            </a:r>
          </a:p>
        </p:txBody>
      </p: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457200" y="762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Lateral Funiculus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2743200" y="60198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Ventral Funiculus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852AD-5533-466B-879F-7A4B61B8F9C0}"/>
              </a:ext>
            </a:extLst>
          </p:cNvPr>
          <p:cNvSpPr txBox="1"/>
          <p:nvPr/>
        </p:nvSpPr>
        <p:spPr>
          <a:xfrm>
            <a:off x="6019800" y="18321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Remember:  You can use Dorsal or Posterior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C468B1-77A8-4932-B318-A124E7DAD0C4}"/>
              </a:ext>
            </a:extLst>
          </p:cNvPr>
          <p:cNvSpPr txBox="1"/>
          <p:nvPr/>
        </p:nvSpPr>
        <p:spPr>
          <a:xfrm>
            <a:off x="6009409" y="588157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Remember:  You can use Ventral or Anterior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06C-E78C-42FB-B6FD-A39A0C2E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56ACF-52F3-49DB-90F1-88688BA31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957818" cy="5029200"/>
          </a:xfrm>
        </p:spPr>
      </p:pic>
    </p:spTree>
    <p:extLst>
      <p:ext uri="{BB962C8B-B14F-4D97-AF65-F5344CB8AC3E}">
        <p14:creationId xmlns:p14="http://schemas.microsoft.com/office/powerpoint/2010/main" val="309405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124200" y="1143000"/>
            <a:ext cx="1600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143000" y="1447800"/>
            <a:ext cx="2286000" cy="1676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162300" y="49149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8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438400" y="1524000"/>
            <a:ext cx="1600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1066800"/>
            <a:ext cx="2514600" cy="1752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43500" y="1562100"/>
            <a:ext cx="2133600" cy="1295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714500" y="3924300"/>
            <a:ext cx="2514600" cy="1066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76700" y="4610100"/>
            <a:ext cx="2743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848100" y="3467100"/>
            <a:ext cx="1752600" cy="1524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1981200" y="685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Horn</a:t>
            </a:r>
          </a:p>
        </p:txBody>
      </p:sp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4419600" y="6248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Ventral Horn</a:t>
            </a:r>
          </a:p>
        </p:txBody>
      </p:sp>
      <p:sp>
        <p:nvSpPr>
          <p:cNvPr id="7179" name="TextBox 17"/>
          <p:cNvSpPr txBox="1">
            <a:spLocks noChangeArrowheads="1"/>
          </p:cNvSpPr>
          <p:nvPr/>
        </p:nvSpPr>
        <p:spPr bwMode="auto">
          <a:xfrm>
            <a:off x="6019800" y="762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Lateral Horn</a:t>
            </a:r>
          </a:p>
        </p:txBody>
      </p:sp>
      <p:sp>
        <p:nvSpPr>
          <p:cNvPr id="7180" name="TextBox 18"/>
          <p:cNvSpPr txBox="1">
            <a:spLocks noChangeArrowheads="1"/>
          </p:cNvSpPr>
          <p:nvPr/>
        </p:nvSpPr>
        <p:spPr bwMode="auto">
          <a:xfrm>
            <a:off x="1676400" y="5715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Lateral Horn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1551D-6E04-4724-A1AA-E696FA419331}"/>
              </a:ext>
            </a:extLst>
          </p:cNvPr>
          <p:cNvSpPr txBox="1"/>
          <p:nvPr/>
        </p:nvSpPr>
        <p:spPr>
          <a:xfrm>
            <a:off x="6019800" y="39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Remember:  You can use Dorsal or Posterior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6A80B-A52B-42BA-A85D-C6377B4D3377}"/>
              </a:ext>
            </a:extLst>
          </p:cNvPr>
          <p:cNvSpPr txBox="1"/>
          <p:nvPr/>
        </p:nvSpPr>
        <p:spPr>
          <a:xfrm>
            <a:off x="6172200" y="602597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Remember:  You can use Ventral or Anterior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438400" y="1524000"/>
            <a:ext cx="1600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1066800"/>
            <a:ext cx="2514600" cy="1752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43500" y="1562100"/>
            <a:ext cx="2133600" cy="1295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714500" y="3924300"/>
            <a:ext cx="2514600" cy="1066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76700" y="4610100"/>
            <a:ext cx="2743200" cy="685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848100" y="3467100"/>
            <a:ext cx="1752600" cy="1524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7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5410200" y="1600200"/>
            <a:ext cx="1524000" cy="152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905000" y="1524000"/>
            <a:ext cx="1371600" cy="609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43100" y="46863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295900" y="4762500"/>
            <a:ext cx="1905000" cy="4572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457199" y="4876800"/>
            <a:ext cx="1981200" cy="317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581900" y="46863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19100" y="1790700"/>
            <a:ext cx="1828800" cy="990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591300" y="1714500"/>
            <a:ext cx="2057400" cy="914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18"/>
          <p:cNvSpPr txBox="1">
            <a:spLocks noChangeArrowheads="1"/>
          </p:cNvSpPr>
          <p:nvPr/>
        </p:nvSpPr>
        <p:spPr bwMode="auto">
          <a:xfrm>
            <a:off x="5562600" y="533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Root</a:t>
            </a:r>
          </a:p>
        </p:txBody>
      </p:sp>
      <p:sp>
        <p:nvSpPr>
          <p:cNvPr id="8204" name="TextBox 20"/>
          <p:cNvSpPr txBox="1">
            <a:spLocks noChangeArrowheads="1"/>
          </p:cNvSpPr>
          <p:nvPr/>
        </p:nvSpPr>
        <p:spPr bwMode="auto">
          <a:xfrm>
            <a:off x="1600200" y="762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Root</a:t>
            </a:r>
          </a:p>
        </p:txBody>
      </p: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5638800" y="5943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Ventral Root</a:t>
            </a:r>
          </a:p>
        </p:txBody>
      </p:sp>
      <p:sp>
        <p:nvSpPr>
          <p:cNvPr id="8206" name="TextBox 22"/>
          <p:cNvSpPr txBox="1">
            <a:spLocks noChangeArrowheads="1"/>
          </p:cNvSpPr>
          <p:nvPr/>
        </p:nvSpPr>
        <p:spPr bwMode="auto">
          <a:xfrm>
            <a:off x="1981200" y="5791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Ventral Root</a:t>
            </a:r>
          </a:p>
        </p:txBody>
      </p:sp>
      <p:sp>
        <p:nvSpPr>
          <p:cNvPr id="8207" name="TextBox 23"/>
          <p:cNvSpPr txBox="1">
            <a:spLocks noChangeArrowheads="1"/>
          </p:cNvSpPr>
          <p:nvPr/>
        </p:nvSpPr>
        <p:spPr bwMode="auto">
          <a:xfrm>
            <a:off x="7315200" y="4572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Root</a:t>
            </a:r>
          </a:p>
          <a:p>
            <a:r>
              <a:rPr lang="en-US" b="1">
                <a:solidFill>
                  <a:srgbClr val="0000FF"/>
                </a:solidFill>
              </a:rPr>
              <a:t>Ganglion</a:t>
            </a:r>
          </a:p>
        </p:txBody>
      </p:sp>
      <p:sp>
        <p:nvSpPr>
          <p:cNvPr id="8208" name="TextBox 24"/>
          <p:cNvSpPr txBox="1">
            <a:spLocks noChangeArrowheads="1"/>
          </p:cNvSpPr>
          <p:nvPr/>
        </p:nvSpPr>
        <p:spPr bwMode="auto">
          <a:xfrm>
            <a:off x="0" y="6858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Root</a:t>
            </a:r>
          </a:p>
          <a:p>
            <a:r>
              <a:rPr lang="en-US" b="1">
                <a:solidFill>
                  <a:srgbClr val="0000FF"/>
                </a:solidFill>
              </a:rPr>
              <a:t>Ganglion</a:t>
            </a:r>
          </a:p>
        </p:txBody>
      </p:sp>
      <p:sp>
        <p:nvSpPr>
          <p:cNvPr id="8209" name="TextBox 25"/>
          <p:cNvSpPr txBox="1">
            <a:spLocks noChangeArrowheads="1"/>
          </p:cNvSpPr>
          <p:nvPr/>
        </p:nvSpPr>
        <p:spPr bwMode="auto">
          <a:xfrm>
            <a:off x="0" y="5867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Spinal Nerve</a:t>
            </a:r>
          </a:p>
        </p:txBody>
      </p:sp>
      <p:sp>
        <p:nvSpPr>
          <p:cNvPr id="8210" name="TextBox 26"/>
          <p:cNvSpPr txBox="1">
            <a:spLocks noChangeArrowheads="1"/>
          </p:cNvSpPr>
          <p:nvPr/>
        </p:nvSpPr>
        <p:spPr bwMode="auto">
          <a:xfrm>
            <a:off x="7543800" y="5791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Spinal Nerve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009818-0A9A-47A2-AD7E-BFCEC40601A5}"/>
              </a:ext>
            </a:extLst>
          </p:cNvPr>
          <p:cNvSpPr txBox="1"/>
          <p:nvPr/>
        </p:nvSpPr>
        <p:spPr>
          <a:xfrm>
            <a:off x="3042947" y="10949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Remember:  You can use Dorsal or Posterior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3FFF0-B9D9-493C-8C18-274B7BF31357}"/>
              </a:ext>
            </a:extLst>
          </p:cNvPr>
          <p:cNvSpPr txBox="1"/>
          <p:nvPr/>
        </p:nvSpPr>
        <p:spPr>
          <a:xfrm>
            <a:off x="3124200" y="620301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Remember:  You can use Ventral or Anterior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pinal Cord Mode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5410200" y="1600200"/>
            <a:ext cx="1524000" cy="152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905000" y="1524000"/>
            <a:ext cx="1371600" cy="609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43100" y="46863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295900" y="4762500"/>
            <a:ext cx="1905000" cy="4572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457199" y="4876800"/>
            <a:ext cx="1981200" cy="3175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581900" y="4686300"/>
            <a:ext cx="1828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19100" y="1790700"/>
            <a:ext cx="1828800" cy="9906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591300" y="1714500"/>
            <a:ext cx="2057400" cy="914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6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38316-0260-48D3-BF36-63E438832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2382" r="14166" b="58456"/>
          <a:stretch/>
        </p:blipFill>
        <p:spPr>
          <a:xfrm>
            <a:off x="-76200" y="1594677"/>
            <a:ext cx="9075573" cy="297732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410941" y="685800"/>
            <a:ext cx="84859" cy="1466057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676400" y="3083338"/>
            <a:ext cx="2785186" cy="25554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4419600" y="4191000"/>
            <a:ext cx="304800" cy="2057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ket 5"/>
          <p:cNvSpPr/>
          <p:nvPr/>
        </p:nvSpPr>
        <p:spPr>
          <a:xfrm rot="16200000">
            <a:off x="4419600" y="2589213"/>
            <a:ext cx="152400" cy="533400"/>
          </a:xfrm>
          <a:prstGeom prst="righ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1752600" y="762001"/>
            <a:ext cx="2708986" cy="198119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838200" y="2286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Gray Commissure</a:t>
            </a:r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914400" y="5638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Central Canal</a:t>
            </a:r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3352800" y="6248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Ventral Median Fissure</a:t>
            </a:r>
          </a:p>
        </p:txBody>
      </p: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3276600" y="304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Dorsal Median Sulcus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39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Remember:  You can use Dorsal or Posterior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602597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Remember:  You can use Ventral or Anterior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38316-0260-48D3-BF36-63E438832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2382" r="14166" b="58456"/>
          <a:stretch/>
        </p:blipFill>
        <p:spPr>
          <a:xfrm>
            <a:off x="-76200" y="1594677"/>
            <a:ext cx="9075573" cy="297732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410941" y="685800"/>
            <a:ext cx="84859" cy="1466057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676400" y="3083338"/>
            <a:ext cx="2785186" cy="25554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4419600" y="4191000"/>
            <a:ext cx="304800" cy="2057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ket 5"/>
          <p:cNvSpPr/>
          <p:nvPr/>
        </p:nvSpPr>
        <p:spPr>
          <a:xfrm rot="16200000">
            <a:off x="4419600" y="2589213"/>
            <a:ext cx="152400" cy="533400"/>
          </a:xfrm>
          <a:prstGeom prst="righ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1752600" y="762001"/>
            <a:ext cx="2708986" cy="198119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481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151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Kristen ITC</vt:lpstr>
      <vt:lpstr>Default Design</vt:lpstr>
      <vt:lpstr>Spinal Cord Anatomy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Spinal Cord Histology</vt:lpstr>
      <vt:lpstr>Spinal Cord Histology</vt:lpstr>
      <vt:lpstr>PowerPoint Presentation</vt:lpstr>
      <vt:lpstr>PowerPoint Presentation</vt:lpstr>
      <vt:lpstr>Spinal Cord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and Spinal Nerves Virtual Lab</dc:title>
  <dc:creator>Dee Sato</dc:creator>
  <cp:lastModifiedBy>Dee Ann Sato</cp:lastModifiedBy>
  <cp:revision>88</cp:revision>
  <dcterms:created xsi:type="dcterms:W3CDTF">2006-10-21T00:34:24Z</dcterms:created>
  <dcterms:modified xsi:type="dcterms:W3CDTF">2020-08-07T07:41:32Z</dcterms:modified>
</cp:coreProperties>
</file>